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86" r:id="rId2"/>
    <p:sldId id="321" r:id="rId3"/>
    <p:sldId id="262" r:id="rId4"/>
    <p:sldId id="313" r:id="rId5"/>
    <p:sldId id="315" r:id="rId6"/>
    <p:sldId id="314" r:id="rId7"/>
    <p:sldId id="266" r:id="rId8"/>
    <p:sldId id="292" r:id="rId9"/>
    <p:sldId id="268" r:id="rId10"/>
    <p:sldId id="264" r:id="rId11"/>
    <p:sldId id="282" r:id="rId12"/>
    <p:sldId id="263" r:id="rId13"/>
    <p:sldId id="293" r:id="rId14"/>
    <p:sldId id="316" r:id="rId15"/>
    <p:sldId id="271" r:id="rId16"/>
    <p:sldId id="279" r:id="rId17"/>
    <p:sldId id="319" r:id="rId18"/>
    <p:sldId id="320" r:id="rId1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269"/>
    <a:srgbClr val="333F50"/>
    <a:srgbClr val="E0C30A"/>
    <a:srgbClr val="C00000"/>
    <a:srgbClr val="EBD135"/>
    <a:srgbClr val="FFC000"/>
    <a:srgbClr val="F8DB39"/>
    <a:srgbClr val="F22F2F"/>
    <a:srgbClr val="F98208"/>
    <a:srgbClr val="FE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67" autoAdjust="0"/>
    <p:restoredTop sz="94660"/>
  </p:normalViewPr>
  <p:slideViewPr>
    <p:cSldViewPr snapToGrid="0">
      <p:cViewPr>
        <p:scale>
          <a:sx n="93" d="100"/>
          <a:sy n="93" d="100"/>
        </p:scale>
        <p:origin x="61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514"/>
    </p:cViewPr>
  </p:sorterViewPr>
  <p:notesViewPr>
    <p:cSldViewPr snapToGrid="0">
      <p:cViewPr varScale="1">
        <p:scale>
          <a:sx n="58" d="100"/>
          <a:sy n="58" d="100"/>
        </p:scale>
        <p:origin x="1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A4EBE-3CAE-4B2A-B233-5CD83063DD51}" type="datetimeFigureOut">
              <a:rPr lang="id-ID" smtClean="0"/>
              <a:t>14/01/2018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26CDC-623E-48D9-975E-A2200E6B56C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7848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941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926122" y="384786"/>
            <a:ext cx="7248069" cy="6088427"/>
          </a:xfrm>
          <a:custGeom>
            <a:avLst/>
            <a:gdLst>
              <a:gd name="connsiteX0" fmla="*/ 4806710 w 7248069"/>
              <a:gd name="connsiteY0" fmla="*/ 1658256 h 6088427"/>
              <a:gd name="connsiteX1" fmla="*/ 4807858 w 7248069"/>
              <a:gd name="connsiteY1" fmla="*/ 1658256 h 6088427"/>
              <a:gd name="connsiteX2" fmla="*/ 4807858 w 7248069"/>
              <a:gd name="connsiteY2" fmla="*/ 4416917 h 6088427"/>
              <a:gd name="connsiteX3" fmla="*/ 2442029 w 7248069"/>
              <a:gd name="connsiteY3" fmla="*/ 6088427 h 6088427"/>
              <a:gd name="connsiteX4" fmla="*/ 2442029 w 7248069"/>
              <a:gd name="connsiteY4" fmla="*/ 3285438 h 6088427"/>
              <a:gd name="connsiteX5" fmla="*/ 0 w 7248069"/>
              <a:gd name="connsiteY5" fmla="*/ 1658255 h 6088427"/>
              <a:gd name="connsiteX6" fmla="*/ 1148 w 7248069"/>
              <a:gd name="connsiteY6" fmla="*/ 1658255 h 6088427"/>
              <a:gd name="connsiteX7" fmla="*/ 2365829 w 7248069"/>
              <a:gd name="connsiteY7" fmla="*/ 3285437 h 6088427"/>
              <a:gd name="connsiteX8" fmla="*/ 2365829 w 7248069"/>
              <a:gd name="connsiteY8" fmla="*/ 6088426 h 6088427"/>
              <a:gd name="connsiteX9" fmla="*/ 0 w 7248069"/>
              <a:gd name="connsiteY9" fmla="*/ 4416916 h 6088427"/>
              <a:gd name="connsiteX10" fmla="*/ 7246921 w 7248069"/>
              <a:gd name="connsiteY10" fmla="*/ 0 h 6088427"/>
              <a:gd name="connsiteX11" fmla="*/ 7248069 w 7248069"/>
              <a:gd name="connsiteY11" fmla="*/ 0 h 6088427"/>
              <a:gd name="connsiteX12" fmla="*/ 7248069 w 7248069"/>
              <a:gd name="connsiteY12" fmla="*/ 2735034 h 6088427"/>
              <a:gd name="connsiteX13" fmla="*/ 4882240 w 7248069"/>
              <a:gd name="connsiteY13" fmla="*/ 4392228 h 6088427"/>
              <a:gd name="connsiteX14" fmla="*/ 4882240 w 7248069"/>
              <a:gd name="connsiteY14" fmla="*/ 1613246 h 608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248069" h="6088427">
                <a:moveTo>
                  <a:pt x="4806710" y="1658256"/>
                </a:moveTo>
                <a:lnTo>
                  <a:pt x="4807858" y="1658256"/>
                </a:lnTo>
                <a:lnTo>
                  <a:pt x="4807858" y="4416917"/>
                </a:lnTo>
                <a:lnTo>
                  <a:pt x="2442029" y="6088427"/>
                </a:lnTo>
                <a:lnTo>
                  <a:pt x="2442029" y="3285438"/>
                </a:lnTo>
                <a:close/>
                <a:moveTo>
                  <a:pt x="0" y="1658255"/>
                </a:moveTo>
                <a:lnTo>
                  <a:pt x="1148" y="1658255"/>
                </a:lnTo>
                <a:lnTo>
                  <a:pt x="2365829" y="3285437"/>
                </a:lnTo>
                <a:lnTo>
                  <a:pt x="2365829" y="6088426"/>
                </a:lnTo>
                <a:lnTo>
                  <a:pt x="0" y="4416916"/>
                </a:lnTo>
                <a:close/>
                <a:moveTo>
                  <a:pt x="7246921" y="0"/>
                </a:moveTo>
                <a:lnTo>
                  <a:pt x="7248069" y="0"/>
                </a:lnTo>
                <a:lnTo>
                  <a:pt x="7248069" y="2735034"/>
                </a:lnTo>
                <a:lnTo>
                  <a:pt x="4882240" y="4392228"/>
                </a:lnTo>
                <a:lnTo>
                  <a:pt x="4882240" y="161324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169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879771" y="290060"/>
            <a:ext cx="3787775" cy="6284912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430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279773" y="0"/>
            <a:ext cx="3454399" cy="6858000"/>
          </a:xfrm>
          <a:custGeom>
            <a:avLst/>
            <a:gdLst>
              <a:gd name="connsiteX0" fmla="*/ 4485733 w 4557032"/>
              <a:gd name="connsiteY0" fmla="*/ 0 h 6284912"/>
              <a:gd name="connsiteX1" fmla="*/ 4557032 w 4557032"/>
              <a:gd name="connsiteY1" fmla="*/ 0 h 6284912"/>
              <a:gd name="connsiteX2" fmla="*/ 4557032 w 4557032"/>
              <a:gd name="connsiteY2" fmla="*/ 3930670 h 6284912"/>
              <a:gd name="connsiteX3" fmla="*/ 49981 w 4557032"/>
              <a:gd name="connsiteY3" fmla="*/ 6284912 h 6284912"/>
              <a:gd name="connsiteX4" fmla="*/ 0 w 4557032"/>
              <a:gd name="connsiteY4" fmla="*/ 6284912 h 6284912"/>
              <a:gd name="connsiteX5" fmla="*/ 0 w 4557032"/>
              <a:gd name="connsiteY5" fmla="*/ 2343107 h 628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7032" h="6284912">
                <a:moveTo>
                  <a:pt x="4485733" y="0"/>
                </a:moveTo>
                <a:lnTo>
                  <a:pt x="4557032" y="0"/>
                </a:lnTo>
                <a:lnTo>
                  <a:pt x="4557032" y="3930670"/>
                </a:lnTo>
                <a:lnTo>
                  <a:pt x="49981" y="6284912"/>
                </a:lnTo>
                <a:lnTo>
                  <a:pt x="0" y="6284912"/>
                </a:lnTo>
                <a:lnTo>
                  <a:pt x="0" y="2343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097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9706709" cy="6428935"/>
          </a:xfrm>
          <a:custGeom>
            <a:avLst/>
            <a:gdLst>
              <a:gd name="connsiteX0" fmla="*/ 3905883 w 9706709"/>
              <a:gd name="connsiteY0" fmla="*/ 0 h 6428935"/>
              <a:gd name="connsiteX1" fmla="*/ 9706709 w 9706709"/>
              <a:gd name="connsiteY1" fmla="*/ 0 h 6428935"/>
              <a:gd name="connsiteX2" fmla="*/ 0 w 9706709"/>
              <a:gd name="connsiteY2" fmla="*/ 6428935 h 6428935"/>
              <a:gd name="connsiteX3" fmla="*/ 0 w 9706709"/>
              <a:gd name="connsiteY3" fmla="*/ 2586939 h 642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09" h="6428935">
                <a:moveTo>
                  <a:pt x="3905883" y="0"/>
                </a:moveTo>
                <a:lnTo>
                  <a:pt x="9706709" y="0"/>
                </a:lnTo>
                <a:lnTo>
                  <a:pt x="0" y="6428935"/>
                </a:lnTo>
                <a:lnTo>
                  <a:pt x="0" y="2586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7334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EBD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76251" y="290060"/>
            <a:ext cx="3787775" cy="6284912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361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5356" y="168056"/>
            <a:ext cx="11844337" cy="33909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287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093698" y="0"/>
            <a:ext cx="8098302" cy="6858001"/>
          </a:xfrm>
          <a:custGeom>
            <a:avLst/>
            <a:gdLst>
              <a:gd name="connsiteX0" fmla="*/ 6519877 w 8098302"/>
              <a:gd name="connsiteY0" fmla="*/ 4864710 h 6858001"/>
              <a:gd name="connsiteX1" fmla="*/ 7812452 w 8098302"/>
              <a:gd name="connsiteY1" fmla="*/ 4864710 h 6858001"/>
              <a:gd name="connsiteX2" fmla="*/ 5458665 w 8098302"/>
              <a:gd name="connsiteY2" fmla="*/ 6858001 h 6858001"/>
              <a:gd name="connsiteX3" fmla="*/ 4166090 w 8098302"/>
              <a:gd name="connsiteY3" fmla="*/ 6858001 h 6858001"/>
              <a:gd name="connsiteX4" fmla="*/ 3529083 w 8098302"/>
              <a:gd name="connsiteY4" fmla="*/ 2813419 h 6858001"/>
              <a:gd name="connsiteX5" fmla="*/ 4661580 w 8098302"/>
              <a:gd name="connsiteY5" fmla="*/ 2813419 h 6858001"/>
              <a:gd name="connsiteX6" fmla="*/ 2599296 w 8098302"/>
              <a:gd name="connsiteY6" fmla="*/ 4559852 h 6858001"/>
              <a:gd name="connsiteX7" fmla="*/ 1466800 w 8098302"/>
              <a:gd name="connsiteY7" fmla="*/ 4559852 h 6858001"/>
              <a:gd name="connsiteX8" fmla="*/ 8098302 w 8098302"/>
              <a:gd name="connsiteY8" fmla="*/ 0 h 6858001"/>
              <a:gd name="connsiteX9" fmla="*/ 8098302 w 8098302"/>
              <a:gd name="connsiteY9" fmla="*/ 3429000 h 6858001"/>
              <a:gd name="connsiteX10" fmla="*/ 4049151 w 8098302"/>
              <a:gd name="connsiteY10" fmla="*/ 6858000 h 6858001"/>
              <a:gd name="connsiteX11" fmla="*/ 0 w 8098302"/>
              <a:gd name="connsiteY11" fmla="*/ 6858000 h 6858001"/>
              <a:gd name="connsiteX12" fmla="*/ 6205118 w 8098302"/>
              <a:gd name="connsiteY12" fmla="*/ 0 h 6858001"/>
              <a:gd name="connsiteX13" fmla="*/ 7983902 w 8098302"/>
              <a:gd name="connsiteY13" fmla="*/ 0 h 6858001"/>
              <a:gd name="connsiteX14" fmla="*/ 4744724 w 8098302"/>
              <a:gd name="connsiteY14" fmla="*/ 2743079 h 6858001"/>
              <a:gd name="connsiteX15" fmla="*/ 2965940 w 8098302"/>
              <a:gd name="connsiteY15" fmla="*/ 274307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98302" h="6858001">
                <a:moveTo>
                  <a:pt x="6519877" y="4864710"/>
                </a:moveTo>
                <a:lnTo>
                  <a:pt x="7812452" y="4864710"/>
                </a:lnTo>
                <a:lnTo>
                  <a:pt x="5458665" y="6858001"/>
                </a:lnTo>
                <a:lnTo>
                  <a:pt x="4166090" y="6858001"/>
                </a:lnTo>
                <a:close/>
                <a:moveTo>
                  <a:pt x="3529083" y="2813419"/>
                </a:moveTo>
                <a:lnTo>
                  <a:pt x="4661580" y="2813419"/>
                </a:lnTo>
                <a:lnTo>
                  <a:pt x="2599296" y="4559852"/>
                </a:lnTo>
                <a:lnTo>
                  <a:pt x="1466800" y="4559852"/>
                </a:lnTo>
                <a:close/>
                <a:moveTo>
                  <a:pt x="8098302" y="0"/>
                </a:moveTo>
                <a:lnTo>
                  <a:pt x="8098302" y="3429000"/>
                </a:lnTo>
                <a:lnTo>
                  <a:pt x="4049151" y="6858000"/>
                </a:lnTo>
                <a:lnTo>
                  <a:pt x="0" y="6858000"/>
                </a:lnTo>
                <a:close/>
                <a:moveTo>
                  <a:pt x="6205118" y="0"/>
                </a:moveTo>
                <a:lnTo>
                  <a:pt x="7983902" y="0"/>
                </a:lnTo>
                <a:lnTo>
                  <a:pt x="4744724" y="2743079"/>
                </a:lnTo>
                <a:lnTo>
                  <a:pt x="2965940" y="27430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814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rgbClr val="EBD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/>
          <p:cNvSpPr>
            <a:spLocks noGrp="1"/>
          </p:cNvSpPr>
          <p:nvPr>
            <p:ph type="pic" sz="quarter" idx="10"/>
          </p:nvPr>
        </p:nvSpPr>
        <p:spPr>
          <a:xfrm>
            <a:off x="1" y="2196052"/>
            <a:ext cx="4610003" cy="4631143"/>
          </a:xfrm>
          <a:custGeom>
            <a:avLst/>
            <a:gdLst>
              <a:gd name="connsiteX0" fmla="*/ 2611264 w 4610003"/>
              <a:gd name="connsiteY0" fmla="*/ 0 h 4631143"/>
              <a:gd name="connsiteX1" fmla="*/ 4610003 w 4610003"/>
              <a:gd name="connsiteY1" fmla="*/ 3446107 h 4631143"/>
              <a:gd name="connsiteX2" fmla="*/ 0 w 4610003"/>
              <a:gd name="connsiteY2" fmla="*/ 4631143 h 4631143"/>
              <a:gd name="connsiteX3" fmla="*/ 0 w 4610003"/>
              <a:gd name="connsiteY3" fmla="*/ 3096892 h 4631143"/>
              <a:gd name="connsiteX4" fmla="*/ 1653384 w 4610003"/>
              <a:gd name="connsiteY4" fmla="*/ 246229 h 463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003" h="4631143">
                <a:moveTo>
                  <a:pt x="2611264" y="0"/>
                </a:moveTo>
                <a:lnTo>
                  <a:pt x="4610003" y="3446107"/>
                </a:lnTo>
                <a:lnTo>
                  <a:pt x="0" y="4631143"/>
                </a:lnTo>
                <a:lnTo>
                  <a:pt x="0" y="3096892"/>
                </a:lnTo>
                <a:lnTo>
                  <a:pt x="1653384" y="246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1"/>
          </p:nvPr>
        </p:nvSpPr>
        <p:spPr>
          <a:xfrm>
            <a:off x="2786655" y="698919"/>
            <a:ext cx="5648721" cy="4898153"/>
          </a:xfrm>
          <a:custGeom>
            <a:avLst/>
            <a:gdLst>
              <a:gd name="connsiteX0" fmla="*/ 5648721 w 5648721"/>
              <a:gd name="connsiteY0" fmla="*/ 0 h 4898153"/>
              <a:gd name="connsiteX1" fmla="*/ 2949551 w 5648721"/>
              <a:gd name="connsiteY1" fmla="*/ 4653740 h 4898153"/>
              <a:gd name="connsiteX2" fmla="*/ 1998742 w 5648721"/>
              <a:gd name="connsiteY2" fmla="*/ 4898153 h 4898153"/>
              <a:gd name="connsiteX3" fmla="*/ 0 w 5648721"/>
              <a:gd name="connsiteY3" fmla="*/ 1452044 h 489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8721" h="4898153">
                <a:moveTo>
                  <a:pt x="5648721" y="0"/>
                </a:moveTo>
                <a:lnTo>
                  <a:pt x="2949551" y="4653740"/>
                </a:lnTo>
                <a:lnTo>
                  <a:pt x="1998742" y="4898153"/>
                </a:lnTo>
                <a:lnTo>
                  <a:pt x="0" y="14520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2"/>
          </p:nvPr>
        </p:nvSpPr>
        <p:spPr>
          <a:xfrm>
            <a:off x="6038601" y="325524"/>
            <a:ext cx="5848111" cy="4949405"/>
          </a:xfrm>
          <a:custGeom>
            <a:avLst/>
            <a:gdLst>
              <a:gd name="connsiteX0" fmla="*/ 3849370 w 5848111"/>
              <a:gd name="connsiteY0" fmla="*/ 0 h 4949405"/>
              <a:gd name="connsiteX1" fmla="*/ 5848111 w 5848111"/>
              <a:gd name="connsiteY1" fmla="*/ 3446107 h 4949405"/>
              <a:gd name="connsiteX2" fmla="*/ 0 w 5848111"/>
              <a:gd name="connsiteY2" fmla="*/ 4949405 h 4949405"/>
              <a:gd name="connsiteX3" fmla="*/ 2699169 w 5848111"/>
              <a:gd name="connsiteY3" fmla="*/ 295667 h 4949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8111" h="4949405">
                <a:moveTo>
                  <a:pt x="3849370" y="0"/>
                </a:moveTo>
                <a:lnTo>
                  <a:pt x="5848111" y="3446107"/>
                </a:lnTo>
                <a:lnTo>
                  <a:pt x="0" y="4949405"/>
                </a:lnTo>
                <a:lnTo>
                  <a:pt x="2699169" y="2956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954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37103" y="1842866"/>
            <a:ext cx="2526602" cy="4192172"/>
          </a:xfrm>
          <a:custGeom>
            <a:avLst/>
            <a:gdLst>
              <a:gd name="connsiteX0" fmla="*/ 4485733 w 4557032"/>
              <a:gd name="connsiteY0" fmla="*/ 0 h 6284912"/>
              <a:gd name="connsiteX1" fmla="*/ 4557032 w 4557032"/>
              <a:gd name="connsiteY1" fmla="*/ 0 h 6284912"/>
              <a:gd name="connsiteX2" fmla="*/ 4557032 w 4557032"/>
              <a:gd name="connsiteY2" fmla="*/ 3930670 h 6284912"/>
              <a:gd name="connsiteX3" fmla="*/ 49981 w 4557032"/>
              <a:gd name="connsiteY3" fmla="*/ 6284912 h 6284912"/>
              <a:gd name="connsiteX4" fmla="*/ 0 w 4557032"/>
              <a:gd name="connsiteY4" fmla="*/ 6284912 h 6284912"/>
              <a:gd name="connsiteX5" fmla="*/ 0 w 4557032"/>
              <a:gd name="connsiteY5" fmla="*/ 2343107 h 628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7032" h="6284912">
                <a:moveTo>
                  <a:pt x="4485733" y="0"/>
                </a:moveTo>
                <a:lnTo>
                  <a:pt x="4557032" y="0"/>
                </a:lnTo>
                <a:lnTo>
                  <a:pt x="4557032" y="3930670"/>
                </a:lnTo>
                <a:lnTo>
                  <a:pt x="49981" y="6284912"/>
                </a:lnTo>
                <a:lnTo>
                  <a:pt x="0" y="6284912"/>
                </a:lnTo>
                <a:lnTo>
                  <a:pt x="0" y="2343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167230" y="1842866"/>
            <a:ext cx="2526602" cy="4192172"/>
          </a:xfrm>
          <a:custGeom>
            <a:avLst/>
            <a:gdLst>
              <a:gd name="connsiteX0" fmla="*/ 4485733 w 4557032"/>
              <a:gd name="connsiteY0" fmla="*/ 0 h 6284912"/>
              <a:gd name="connsiteX1" fmla="*/ 4557032 w 4557032"/>
              <a:gd name="connsiteY1" fmla="*/ 0 h 6284912"/>
              <a:gd name="connsiteX2" fmla="*/ 4557032 w 4557032"/>
              <a:gd name="connsiteY2" fmla="*/ 3930670 h 6284912"/>
              <a:gd name="connsiteX3" fmla="*/ 49981 w 4557032"/>
              <a:gd name="connsiteY3" fmla="*/ 6284912 h 6284912"/>
              <a:gd name="connsiteX4" fmla="*/ 0 w 4557032"/>
              <a:gd name="connsiteY4" fmla="*/ 6284912 h 6284912"/>
              <a:gd name="connsiteX5" fmla="*/ 0 w 4557032"/>
              <a:gd name="connsiteY5" fmla="*/ 2343107 h 628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7032" h="6284912">
                <a:moveTo>
                  <a:pt x="4485733" y="0"/>
                </a:moveTo>
                <a:lnTo>
                  <a:pt x="4557032" y="0"/>
                </a:lnTo>
                <a:lnTo>
                  <a:pt x="4557032" y="3930670"/>
                </a:lnTo>
                <a:lnTo>
                  <a:pt x="49981" y="6284912"/>
                </a:lnTo>
                <a:lnTo>
                  <a:pt x="0" y="6284912"/>
                </a:lnTo>
                <a:lnTo>
                  <a:pt x="0" y="2343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882294" y="208669"/>
            <a:ext cx="2526602" cy="4192172"/>
          </a:xfrm>
          <a:custGeom>
            <a:avLst/>
            <a:gdLst>
              <a:gd name="connsiteX0" fmla="*/ 4485733 w 4557032"/>
              <a:gd name="connsiteY0" fmla="*/ 0 h 6284912"/>
              <a:gd name="connsiteX1" fmla="*/ 4557032 w 4557032"/>
              <a:gd name="connsiteY1" fmla="*/ 0 h 6284912"/>
              <a:gd name="connsiteX2" fmla="*/ 4557032 w 4557032"/>
              <a:gd name="connsiteY2" fmla="*/ 3930670 h 6284912"/>
              <a:gd name="connsiteX3" fmla="*/ 49981 w 4557032"/>
              <a:gd name="connsiteY3" fmla="*/ 6284912 h 6284912"/>
              <a:gd name="connsiteX4" fmla="*/ 0 w 4557032"/>
              <a:gd name="connsiteY4" fmla="*/ 6284912 h 6284912"/>
              <a:gd name="connsiteX5" fmla="*/ 0 w 4557032"/>
              <a:gd name="connsiteY5" fmla="*/ 2343107 h 628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7032" h="6284912">
                <a:moveTo>
                  <a:pt x="4485733" y="0"/>
                </a:moveTo>
                <a:lnTo>
                  <a:pt x="4557032" y="0"/>
                </a:lnTo>
                <a:lnTo>
                  <a:pt x="4557032" y="3930670"/>
                </a:lnTo>
                <a:lnTo>
                  <a:pt x="49981" y="6284912"/>
                </a:lnTo>
                <a:lnTo>
                  <a:pt x="0" y="6284912"/>
                </a:lnTo>
                <a:lnTo>
                  <a:pt x="0" y="2343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452167" y="1842865"/>
            <a:ext cx="2526601" cy="4192172"/>
          </a:xfrm>
          <a:custGeom>
            <a:avLst/>
            <a:gdLst>
              <a:gd name="connsiteX0" fmla="*/ 0 w 2526601"/>
              <a:gd name="connsiteY0" fmla="*/ 0 h 4192172"/>
              <a:gd name="connsiteX1" fmla="*/ 39531 w 2526601"/>
              <a:gd name="connsiteY1" fmla="*/ 0 h 4192172"/>
              <a:gd name="connsiteX2" fmla="*/ 2526601 w 2526601"/>
              <a:gd name="connsiteY2" fmla="*/ 1562903 h 4192172"/>
              <a:gd name="connsiteX3" fmla="*/ 2526601 w 2526601"/>
              <a:gd name="connsiteY3" fmla="*/ 4192172 h 4192172"/>
              <a:gd name="connsiteX4" fmla="*/ 2498890 w 2526601"/>
              <a:gd name="connsiteY4" fmla="*/ 4192172 h 4192172"/>
              <a:gd name="connsiteX5" fmla="*/ 0 w 2526601"/>
              <a:gd name="connsiteY5" fmla="*/ 2621842 h 4192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6601" h="4192172">
                <a:moveTo>
                  <a:pt x="0" y="0"/>
                </a:moveTo>
                <a:lnTo>
                  <a:pt x="39531" y="0"/>
                </a:lnTo>
                <a:lnTo>
                  <a:pt x="2526601" y="1562903"/>
                </a:lnTo>
                <a:lnTo>
                  <a:pt x="2526601" y="4192172"/>
                </a:lnTo>
                <a:lnTo>
                  <a:pt x="2498890" y="4192172"/>
                </a:lnTo>
                <a:lnTo>
                  <a:pt x="0" y="26218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885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68836" y="182856"/>
            <a:ext cx="8764149" cy="3333750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68837" y="3516606"/>
            <a:ext cx="4698586" cy="317961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8152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802289" y="188686"/>
            <a:ext cx="8201025" cy="378822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0794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246091" y="230723"/>
            <a:ext cx="4862938" cy="6387791"/>
          </a:xfrm>
          <a:custGeom>
            <a:avLst/>
            <a:gdLst>
              <a:gd name="connsiteX0" fmla="*/ 4764772 w 4946650"/>
              <a:gd name="connsiteY0" fmla="*/ 2729615 h 5486400"/>
              <a:gd name="connsiteX1" fmla="*/ 4946650 w 4946650"/>
              <a:gd name="connsiteY1" fmla="*/ 2758687 h 5486400"/>
              <a:gd name="connsiteX2" fmla="*/ 4946650 w 4946650"/>
              <a:gd name="connsiteY2" fmla="*/ 5486400 h 5486400"/>
              <a:gd name="connsiteX3" fmla="*/ 0 w 4946650"/>
              <a:gd name="connsiteY3" fmla="*/ 5486400 h 5486400"/>
              <a:gd name="connsiteX4" fmla="*/ 0 w 4946650"/>
              <a:gd name="connsiteY4" fmla="*/ 5045277 h 5486400"/>
              <a:gd name="connsiteX5" fmla="*/ 4946650 w 4946650"/>
              <a:gd name="connsiteY5" fmla="*/ 103417 h 5486400"/>
              <a:gd name="connsiteX6" fmla="*/ 4946650 w 4946650"/>
              <a:gd name="connsiteY6" fmla="*/ 2371229 h 5486400"/>
              <a:gd name="connsiteX7" fmla="*/ 4775890 w 4946650"/>
              <a:gd name="connsiteY7" fmla="*/ 2642769 h 5486400"/>
              <a:gd name="connsiteX8" fmla="*/ 0 w 4946650"/>
              <a:gd name="connsiteY8" fmla="*/ 4963835 h 5486400"/>
              <a:gd name="connsiteX9" fmla="*/ 0 w 4946650"/>
              <a:gd name="connsiteY9" fmla="*/ 2721914 h 5486400"/>
              <a:gd name="connsiteX10" fmla="*/ 186333 w 4946650"/>
              <a:gd name="connsiteY10" fmla="*/ 2416915 h 5486400"/>
              <a:gd name="connsiteX11" fmla="*/ 0 w 4946650"/>
              <a:gd name="connsiteY11" fmla="*/ 0 h 5486400"/>
              <a:gd name="connsiteX12" fmla="*/ 4946650 w 4946650"/>
              <a:gd name="connsiteY12" fmla="*/ 0 h 5486400"/>
              <a:gd name="connsiteX13" fmla="*/ 4946650 w 4946650"/>
              <a:gd name="connsiteY13" fmla="*/ 21975 h 5486400"/>
              <a:gd name="connsiteX14" fmla="*/ 133709 w 4946650"/>
              <a:gd name="connsiteY14" fmla="*/ 2361048 h 5486400"/>
              <a:gd name="connsiteX15" fmla="*/ 0 w 4946650"/>
              <a:gd name="connsiteY15" fmla="*/ 2341448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46650" h="5486400">
                <a:moveTo>
                  <a:pt x="4764772" y="2729615"/>
                </a:moveTo>
                <a:lnTo>
                  <a:pt x="4946650" y="2758687"/>
                </a:lnTo>
                <a:lnTo>
                  <a:pt x="4946650" y="5486400"/>
                </a:lnTo>
                <a:lnTo>
                  <a:pt x="0" y="5486400"/>
                </a:lnTo>
                <a:lnTo>
                  <a:pt x="0" y="5045277"/>
                </a:lnTo>
                <a:close/>
                <a:moveTo>
                  <a:pt x="4946650" y="103417"/>
                </a:moveTo>
                <a:lnTo>
                  <a:pt x="4946650" y="2371229"/>
                </a:lnTo>
                <a:lnTo>
                  <a:pt x="4775890" y="2642769"/>
                </a:lnTo>
                <a:lnTo>
                  <a:pt x="0" y="4963835"/>
                </a:lnTo>
                <a:lnTo>
                  <a:pt x="0" y="2721914"/>
                </a:lnTo>
                <a:lnTo>
                  <a:pt x="186333" y="2416915"/>
                </a:lnTo>
                <a:close/>
                <a:moveTo>
                  <a:pt x="0" y="0"/>
                </a:moveTo>
                <a:lnTo>
                  <a:pt x="4946650" y="0"/>
                </a:lnTo>
                <a:lnTo>
                  <a:pt x="4946650" y="21975"/>
                </a:lnTo>
                <a:lnTo>
                  <a:pt x="133709" y="2361048"/>
                </a:lnTo>
                <a:lnTo>
                  <a:pt x="0" y="2341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8218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3337927" y="935942"/>
            <a:ext cx="5559693" cy="5189777"/>
          </a:xfrm>
          <a:custGeom>
            <a:avLst/>
            <a:gdLst>
              <a:gd name="connsiteX0" fmla="*/ 1400810 w 5559693"/>
              <a:gd name="connsiteY0" fmla="*/ 17974 h 5189777"/>
              <a:gd name="connsiteX1" fmla="*/ 2721790 w 5559693"/>
              <a:gd name="connsiteY1" fmla="*/ 734818 h 5189777"/>
              <a:gd name="connsiteX2" fmla="*/ 2721790 w 5559693"/>
              <a:gd name="connsiteY2" fmla="*/ 5189777 h 5189777"/>
              <a:gd name="connsiteX3" fmla="*/ 223002 w 5559693"/>
              <a:gd name="connsiteY3" fmla="*/ 3573895 h 5189777"/>
              <a:gd name="connsiteX4" fmla="*/ 0 w 5559693"/>
              <a:gd name="connsiteY4" fmla="*/ 3452879 h 5189777"/>
              <a:gd name="connsiteX5" fmla="*/ 0 w 5559693"/>
              <a:gd name="connsiteY5" fmla="*/ 3429686 h 5189777"/>
              <a:gd name="connsiteX6" fmla="*/ 0 w 5559693"/>
              <a:gd name="connsiteY6" fmla="*/ 778138 h 5189777"/>
              <a:gd name="connsiteX7" fmla="*/ 4158883 w 5559693"/>
              <a:gd name="connsiteY7" fmla="*/ 0 h 5189777"/>
              <a:gd name="connsiteX8" fmla="*/ 5559693 w 5559693"/>
              <a:gd name="connsiteY8" fmla="*/ 760164 h 5189777"/>
              <a:gd name="connsiteX9" fmla="*/ 5559693 w 5559693"/>
              <a:gd name="connsiteY9" fmla="*/ 3411712 h 5189777"/>
              <a:gd name="connsiteX10" fmla="*/ 5559693 w 5559693"/>
              <a:gd name="connsiteY10" fmla="*/ 3434905 h 5189777"/>
              <a:gd name="connsiteX11" fmla="*/ 5350004 w 5559693"/>
              <a:gd name="connsiteY11" fmla="*/ 3548695 h 5189777"/>
              <a:gd name="connsiteX12" fmla="*/ 2837902 w 5559693"/>
              <a:gd name="connsiteY12" fmla="*/ 5189776 h 5189777"/>
              <a:gd name="connsiteX13" fmla="*/ 2837902 w 5559693"/>
              <a:gd name="connsiteY13" fmla="*/ 716844 h 518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59693" h="5189777">
                <a:moveTo>
                  <a:pt x="1400810" y="17974"/>
                </a:moveTo>
                <a:lnTo>
                  <a:pt x="2721790" y="734818"/>
                </a:lnTo>
                <a:lnTo>
                  <a:pt x="2721790" y="5189777"/>
                </a:lnTo>
                <a:lnTo>
                  <a:pt x="223002" y="3573895"/>
                </a:lnTo>
                <a:lnTo>
                  <a:pt x="0" y="3452879"/>
                </a:lnTo>
                <a:lnTo>
                  <a:pt x="0" y="3429686"/>
                </a:lnTo>
                <a:lnTo>
                  <a:pt x="0" y="778138"/>
                </a:lnTo>
                <a:close/>
                <a:moveTo>
                  <a:pt x="4158883" y="0"/>
                </a:moveTo>
                <a:lnTo>
                  <a:pt x="5559693" y="760164"/>
                </a:lnTo>
                <a:lnTo>
                  <a:pt x="5559693" y="3411712"/>
                </a:lnTo>
                <a:lnTo>
                  <a:pt x="5559693" y="3434905"/>
                </a:lnTo>
                <a:lnTo>
                  <a:pt x="5350004" y="3548695"/>
                </a:lnTo>
                <a:lnTo>
                  <a:pt x="2837902" y="5189776"/>
                </a:lnTo>
                <a:lnTo>
                  <a:pt x="2837902" y="7168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83978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370286" y="653144"/>
            <a:ext cx="4398335" cy="5515427"/>
          </a:xfrm>
          <a:custGeom>
            <a:avLst/>
            <a:gdLst>
              <a:gd name="connsiteX0" fmla="*/ 1378857 w 4398335"/>
              <a:gd name="connsiteY0" fmla="*/ 0 h 5515427"/>
              <a:gd name="connsiteX1" fmla="*/ 4398335 w 4398335"/>
              <a:gd name="connsiteY1" fmla="*/ 0 h 5515427"/>
              <a:gd name="connsiteX2" fmla="*/ 1939988 w 4398335"/>
              <a:gd name="connsiteY2" fmla="*/ 5515427 h 5515427"/>
              <a:gd name="connsiteX3" fmla="*/ 1378857 w 4398335"/>
              <a:gd name="connsiteY3" fmla="*/ 5515427 h 5515427"/>
              <a:gd name="connsiteX4" fmla="*/ 0 w 4398335"/>
              <a:gd name="connsiteY4" fmla="*/ 2757714 h 551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8335" h="5515427">
                <a:moveTo>
                  <a:pt x="1378857" y="0"/>
                </a:moveTo>
                <a:lnTo>
                  <a:pt x="4398335" y="0"/>
                </a:lnTo>
                <a:lnTo>
                  <a:pt x="1939988" y="5515427"/>
                </a:lnTo>
                <a:lnTo>
                  <a:pt x="1378857" y="5515427"/>
                </a:lnTo>
                <a:lnTo>
                  <a:pt x="0" y="2757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7432277" y="653144"/>
            <a:ext cx="4314134" cy="5515427"/>
          </a:xfrm>
          <a:custGeom>
            <a:avLst/>
            <a:gdLst>
              <a:gd name="connsiteX0" fmla="*/ 2458346 w 4314134"/>
              <a:gd name="connsiteY0" fmla="*/ 0 h 5515427"/>
              <a:gd name="connsiteX1" fmla="*/ 2935277 w 4314134"/>
              <a:gd name="connsiteY1" fmla="*/ 0 h 5515427"/>
              <a:gd name="connsiteX2" fmla="*/ 4314134 w 4314134"/>
              <a:gd name="connsiteY2" fmla="*/ 2757714 h 5515427"/>
              <a:gd name="connsiteX3" fmla="*/ 2935277 w 4314134"/>
              <a:gd name="connsiteY3" fmla="*/ 5515427 h 5515427"/>
              <a:gd name="connsiteX4" fmla="*/ 0 w 4314134"/>
              <a:gd name="connsiteY4" fmla="*/ 5515427 h 551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4134" h="5515427">
                <a:moveTo>
                  <a:pt x="2458346" y="0"/>
                </a:moveTo>
                <a:lnTo>
                  <a:pt x="2935277" y="0"/>
                </a:lnTo>
                <a:lnTo>
                  <a:pt x="4314134" y="2757714"/>
                </a:lnTo>
                <a:lnTo>
                  <a:pt x="2935277" y="5515427"/>
                </a:lnTo>
                <a:lnTo>
                  <a:pt x="0" y="5515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7442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rgbClr val="EBD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346917" y="-1"/>
            <a:ext cx="7845080" cy="5852160"/>
          </a:xfrm>
          <a:custGeom>
            <a:avLst/>
            <a:gdLst>
              <a:gd name="connsiteX0" fmla="*/ 0 w 7845080"/>
              <a:gd name="connsiteY0" fmla="*/ 0 h 5852160"/>
              <a:gd name="connsiteX1" fmla="*/ 4616986 w 7845080"/>
              <a:gd name="connsiteY1" fmla="*/ 0 h 5852160"/>
              <a:gd name="connsiteX2" fmla="*/ 7845080 w 7845080"/>
              <a:gd name="connsiteY2" fmla="*/ 2408047 h 5852160"/>
              <a:gd name="connsiteX3" fmla="*/ 7845080 w 7845080"/>
              <a:gd name="connsiteY3" fmla="*/ 5852160 h 5852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5080" h="5852160">
                <a:moveTo>
                  <a:pt x="0" y="0"/>
                </a:moveTo>
                <a:lnTo>
                  <a:pt x="4616986" y="0"/>
                </a:lnTo>
                <a:lnTo>
                  <a:pt x="7845080" y="2408047"/>
                </a:lnTo>
                <a:lnTo>
                  <a:pt x="7845080" y="5852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4158700 w 12192000"/>
              <a:gd name="connsiteY1" fmla="*/ 0 h 6857999"/>
              <a:gd name="connsiteX2" fmla="*/ 12192000 w 12192000"/>
              <a:gd name="connsiteY2" fmla="*/ 5977160 h 6857999"/>
              <a:gd name="connsiteX3" fmla="*/ 12192000 w 12192000"/>
              <a:gd name="connsiteY3" fmla="*/ 6857999 h 6857999"/>
              <a:gd name="connsiteX4" fmla="*/ 8922813 w 12192000"/>
              <a:gd name="connsiteY4" fmla="*/ 6857999 h 6857999"/>
              <a:gd name="connsiteX5" fmla="*/ 0 w 12192000"/>
              <a:gd name="connsiteY5" fmla="*/ 218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4158700" y="0"/>
                </a:lnTo>
                <a:lnTo>
                  <a:pt x="12192000" y="5977160"/>
                </a:lnTo>
                <a:lnTo>
                  <a:pt x="12192000" y="6857999"/>
                </a:lnTo>
                <a:lnTo>
                  <a:pt x="8922813" y="6857999"/>
                </a:lnTo>
                <a:lnTo>
                  <a:pt x="0" y="21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1720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13359" y="588721"/>
            <a:ext cx="2970117" cy="5896558"/>
          </a:xfrm>
          <a:custGeom>
            <a:avLst/>
            <a:gdLst>
              <a:gd name="connsiteX0" fmla="*/ 0 w 2970117"/>
              <a:gd name="connsiteY0" fmla="*/ 0 h 5896558"/>
              <a:gd name="connsiteX1" fmla="*/ 46470 w 2970117"/>
              <a:gd name="connsiteY1" fmla="*/ 0 h 5896558"/>
              <a:gd name="connsiteX2" fmla="*/ 2970117 w 2970117"/>
              <a:gd name="connsiteY2" fmla="*/ 2198323 h 5896558"/>
              <a:gd name="connsiteX3" fmla="*/ 2970117 w 2970117"/>
              <a:gd name="connsiteY3" fmla="*/ 5896558 h 5896558"/>
              <a:gd name="connsiteX4" fmla="*/ 2937541 w 2970117"/>
              <a:gd name="connsiteY4" fmla="*/ 5896558 h 5896558"/>
              <a:gd name="connsiteX5" fmla="*/ 0 w 2970117"/>
              <a:gd name="connsiteY5" fmla="*/ 3687788 h 589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0117" h="5896558">
                <a:moveTo>
                  <a:pt x="0" y="0"/>
                </a:moveTo>
                <a:lnTo>
                  <a:pt x="46470" y="0"/>
                </a:lnTo>
                <a:lnTo>
                  <a:pt x="2970117" y="2198323"/>
                </a:lnTo>
                <a:lnTo>
                  <a:pt x="2970117" y="5896558"/>
                </a:lnTo>
                <a:lnTo>
                  <a:pt x="2937541" y="5896558"/>
                </a:lnTo>
                <a:lnTo>
                  <a:pt x="0" y="3687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3469710" y="217908"/>
            <a:ext cx="2116897" cy="4202665"/>
          </a:xfrm>
          <a:custGeom>
            <a:avLst/>
            <a:gdLst>
              <a:gd name="connsiteX0" fmla="*/ 2083776 w 2116897"/>
              <a:gd name="connsiteY0" fmla="*/ 0 h 4202665"/>
              <a:gd name="connsiteX1" fmla="*/ 2116897 w 2116897"/>
              <a:gd name="connsiteY1" fmla="*/ 0 h 4202665"/>
              <a:gd name="connsiteX2" fmla="*/ 2116897 w 2116897"/>
              <a:gd name="connsiteY2" fmla="*/ 2628404 h 4202665"/>
              <a:gd name="connsiteX3" fmla="*/ 23218 w 2116897"/>
              <a:gd name="connsiteY3" fmla="*/ 4202665 h 4202665"/>
              <a:gd name="connsiteX4" fmla="*/ 0 w 2116897"/>
              <a:gd name="connsiteY4" fmla="*/ 4202665 h 4202665"/>
              <a:gd name="connsiteX5" fmla="*/ 0 w 2116897"/>
              <a:gd name="connsiteY5" fmla="*/ 1566815 h 4202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897" h="4202665">
                <a:moveTo>
                  <a:pt x="2083776" y="0"/>
                </a:moveTo>
                <a:lnTo>
                  <a:pt x="2116897" y="0"/>
                </a:lnTo>
                <a:lnTo>
                  <a:pt x="2116897" y="2628404"/>
                </a:lnTo>
                <a:lnTo>
                  <a:pt x="23218" y="4202665"/>
                </a:lnTo>
                <a:lnTo>
                  <a:pt x="0" y="4202665"/>
                </a:lnTo>
                <a:lnTo>
                  <a:pt x="0" y="15668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469710" y="3372421"/>
            <a:ext cx="1567958" cy="3112859"/>
          </a:xfrm>
          <a:custGeom>
            <a:avLst/>
            <a:gdLst>
              <a:gd name="connsiteX0" fmla="*/ 1543426 w 1567958"/>
              <a:gd name="connsiteY0" fmla="*/ 0 h 3112859"/>
              <a:gd name="connsiteX1" fmla="*/ 1567958 w 1567958"/>
              <a:gd name="connsiteY1" fmla="*/ 0 h 3112859"/>
              <a:gd name="connsiteX2" fmla="*/ 1567958 w 1567958"/>
              <a:gd name="connsiteY2" fmla="*/ 1946825 h 3112859"/>
              <a:gd name="connsiteX3" fmla="*/ 17197 w 1567958"/>
              <a:gd name="connsiteY3" fmla="*/ 3112859 h 3112859"/>
              <a:gd name="connsiteX4" fmla="*/ 0 w 1567958"/>
              <a:gd name="connsiteY4" fmla="*/ 3112859 h 3112859"/>
              <a:gd name="connsiteX5" fmla="*/ 0 w 1567958"/>
              <a:gd name="connsiteY5" fmla="*/ 1160519 h 311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7958" h="3112859">
                <a:moveTo>
                  <a:pt x="1543426" y="0"/>
                </a:moveTo>
                <a:lnTo>
                  <a:pt x="1567958" y="0"/>
                </a:lnTo>
                <a:lnTo>
                  <a:pt x="1567958" y="1946825"/>
                </a:lnTo>
                <a:lnTo>
                  <a:pt x="17197" y="3112859"/>
                </a:lnTo>
                <a:lnTo>
                  <a:pt x="0" y="3112859"/>
                </a:lnTo>
                <a:lnTo>
                  <a:pt x="0" y="11605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3181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23360" cy="4586288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079632" y="2271712"/>
            <a:ext cx="4023360" cy="458628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168640" y="0"/>
            <a:ext cx="4023360" cy="45862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1568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/>
          <p:cNvSpPr>
            <a:spLocks noGrp="1"/>
          </p:cNvSpPr>
          <p:nvPr>
            <p:ph type="pic" sz="quarter" idx="10"/>
          </p:nvPr>
        </p:nvSpPr>
        <p:spPr>
          <a:xfrm>
            <a:off x="5457371" y="0"/>
            <a:ext cx="3572773" cy="3122830"/>
          </a:xfrm>
          <a:custGeom>
            <a:avLst/>
            <a:gdLst>
              <a:gd name="connsiteX0" fmla="*/ 3111230 w 3572773"/>
              <a:gd name="connsiteY0" fmla="*/ 0 h 3122830"/>
              <a:gd name="connsiteX1" fmla="*/ 3572773 w 3572773"/>
              <a:gd name="connsiteY1" fmla="*/ 0 h 3122830"/>
              <a:gd name="connsiteX2" fmla="*/ 3572773 w 3572773"/>
              <a:gd name="connsiteY2" fmla="*/ 3122830 h 3122830"/>
              <a:gd name="connsiteX3" fmla="*/ 11599 w 3572773"/>
              <a:gd name="connsiteY3" fmla="*/ 3122830 h 3122830"/>
              <a:gd name="connsiteX4" fmla="*/ 0 w 3572773"/>
              <a:gd name="connsiteY4" fmla="*/ 3111230 h 312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773" h="3122830">
                <a:moveTo>
                  <a:pt x="3111230" y="0"/>
                </a:moveTo>
                <a:lnTo>
                  <a:pt x="3572773" y="0"/>
                </a:lnTo>
                <a:lnTo>
                  <a:pt x="3572773" y="3122830"/>
                </a:lnTo>
                <a:lnTo>
                  <a:pt x="11599" y="3122830"/>
                </a:lnTo>
                <a:lnTo>
                  <a:pt x="0" y="31112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1"/>
          </p:nvPr>
        </p:nvSpPr>
        <p:spPr>
          <a:xfrm>
            <a:off x="9169343" y="3285222"/>
            <a:ext cx="3022657" cy="3572771"/>
          </a:xfrm>
          <a:custGeom>
            <a:avLst/>
            <a:gdLst>
              <a:gd name="connsiteX0" fmla="*/ 0 w 3022657"/>
              <a:gd name="connsiteY0" fmla="*/ 0 h 3572771"/>
              <a:gd name="connsiteX1" fmla="*/ 3022657 w 3022657"/>
              <a:gd name="connsiteY1" fmla="*/ 0 h 3572771"/>
              <a:gd name="connsiteX2" fmla="*/ 3022657 w 3022657"/>
              <a:gd name="connsiteY2" fmla="*/ 561716 h 3572771"/>
              <a:gd name="connsiteX3" fmla="*/ 11600 w 3022657"/>
              <a:gd name="connsiteY3" fmla="*/ 3572771 h 3572771"/>
              <a:gd name="connsiteX4" fmla="*/ 0 w 3022657"/>
              <a:gd name="connsiteY4" fmla="*/ 3561172 h 357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657" h="3572771">
                <a:moveTo>
                  <a:pt x="0" y="0"/>
                </a:moveTo>
                <a:lnTo>
                  <a:pt x="3022657" y="0"/>
                </a:lnTo>
                <a:lnTo>
                  <a:pt x="3022657" y="561716"/>
                </a:lnTo>
                <a:lnTo>
                  <a:pt x="11600" y="3572771"/>
                </a:lnTo>
                <a:lnTo>
                  <a:pt x="0" y="35611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2"/>
          </p:nvPr>
        </p:nvSpPr>
        <p:spPr>
          <a:xfrm>
            <a:off x="9169343" y="0"/>
            <a:ext cx="3022657" cy="3122830"/>
          </a:xfrm>
          <a:custGeom>
            <a:avLst/>
            <a:gdLst>
              <a:gd name="connsiteX0" fmla="*/ 0 w 3022657"/>
              <a:gd name="connsiteY0" fmla="*/ 0 h 3122830"/>
              <a:gd name="connsiteX1" fmla="*/ 461543 w 3022657"/>
              <a:gd name="connsiteY1" fmla="*/ 0 h 3122830"/>
              <a:gd name="connsiteX2" fmla="*/ 3022657 w 3022657"/>
              <a:gd name="connsiteY2" fmla="*/ 2561114 h 3122830"/>
              <a:gd name="connsiteX3" fmla="*/ 3022657 w 3022657"/>
              <a:gd name="connsiteY3" fmla="*/ 3122830 h 3122830"/>
              <a:gd name="connsiteX4" fmla="*/ 0 w 3022657"/>
              <a:gd name="connsiteY4" fmla="*/ 3122830 h 312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657" h="3122830">
                <a:moveTo>
                  <a:pt x="0" y="0"/>
                </a:moveTo>
                <a:lnTo>
                  <a:pt x="461543" y="0"/>
                </a:lnTo>
                <a:lnTo>
                  <a:pt x="3022657" y="2561114"/>
                </a:lnTo>
                <a:lnTo>
                  <a:pt x="3022657" y="3122830"/>
                </a:lnTo>
                <a:lnTo>
                  <a:pt x="0" y="31228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5457371" y="3285229"/>
            <a:ext cx="3572773" cy="3572771"/>
          </a:xfrm>
          <a:custGeom>
            <a:avLst/>
            <a:gdLst>
              <a:gd name="connsiteX0" fmla="*/ 11599 w 3572773"/>
              <a:gd name="connsiteY0" fmla="*/ 0 h 3572771"/>
              <a:gd name="connsiteX1" fmla="*/ 3572773 w 3572773"/>
              <a:gd name="connsiteY1" fmla="*/ 0 h 3572771"/>
              <a:gd name="connsiteX2" fmla="*/ 3572773 w 3572773"/>
              <a:gd name="connsiteY2" fmla="*/ 3561172 h 3572771"/>
              <a:gd name="connsiteX3" fmla="*/ 3561173 w 3572773"/>
              <a:gd name="connsiteY3" fmla="*/ 3572771 h 3572771"/>
              <a:gd name="connsiteX4" fmla="*/ 0 w 3572773"/>
              <a:gd name="connsiteY4" fmla="*/ 11600 h 357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773" h="3572771">
                <a:moveTo>
                  <a:pt x="11599" y="0"/>
                </a:moveTo>
                <a:lnTo>
                  <a:pt x="3572773" y="0"/>
                </a:lnTo>
                <a:lnTo>
                  <a:pt x="3572773" y="3561172"/>
                </a:lnTo>
                <a:lnTo>
                  <a:pt x="3561173" y="3572771"/>
                </a:lnTo>
                <a:lnTo>
                  <a:pt x="0" y="1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1755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/>
          </p:cNvSpPr>
          <p:nvPr>
            <p:ph type="pic" sz="quarter" idx="14"/>
          </p:nvPr>
        </p:nvSpPr>
        <p:spPr>
          <a:xfrm>
            <a:off x="104324" y="159655"/>
            <a:ext cx="5933619" cy="3273234"/>
          </a:xfrm>
          <a:custGeom>
            <a:avLst/>
            <a:gdLst>
              <a:gd name="connsiteX0" fmla="*/ 0 w 5987139"/>
              <a:gd name="connsiteY0" fmla="*/ 0 h 3273234"/>
              <a:gd name="connsiteX1" fmla="*/ 4404245 w 5987139"/>
              <a:gd name="connsiteY1" fmla="*/ 0 h 3273234"/>
              <a:gd name="connsiteX2" fmla="*/ 5987139 w 5987139"/>
              <a:gd name="connsiteY2" fmla="*/ 1636617 h 3273234"/>
              <a:gd name="connsiteX3" fmla="*/ 5987139 w 5987139"/>
              <a:gd name="connsiteY3" fmla="*/ 3273234 h 3273234"/>
              <a:gd name="connsiteX4" fmla="*/ 1582895 w 5987139"/>
              <a:gd name="connsiteY4" fmla="*/ 3273234 h 3273234"/>
              <a:gd name="connsiteX5" fmla="*/ 0 w 5987139"/>
              <a:gd name="connsiteY5" fmla="*/ 1636617 h 32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7139" h="3273234">
                <a:moveTo>
                  <a:pt x="0" y="0"/>
                </a:moveTo>
                <a:lnTo>
                  <a:pt x="4404245" y="0"/>
                </a:lnTo>
                <a:lnTo>
                  <a:pt x="5987139" y="1636617"/>
                </a:lnTo>
                <a:lnTo>
                  <a:pt x="5987139" y="3273234"/>
                </a:lnTo>
                <a:lnTo>
                  <a:pt x="1582895" y="3273234"/>
                </a:lnTo>
                <a:lnTo>
                  <a:pt x="0" y="16366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5"/>
          </p:nvPr>
        </p:nvSpPr>
        <p:spPr>
          <a:xfrm>
            <a:off x="104325" y="3432888"/>
            <a:ext cx="5933619" cy="3273234"/>
          </a:xfrm>
          <a:custGeom>
            <a:avLst/>
            <a:gdLst>
              <a:gd name="connsiteX0" fmla="*/ 1582895 w 5987139"/>
              <a:gd name="connsiteY0" fmla="*/ 0 h 3273234"/>
              <a:gd name="connsiteX1" fmla="*/ 5987139 w 5987139"/>
              <a:gd name="connsiteY1" fmla="*/ 0 h 3273234"/>
              <a:gd name="connsiteX2" fmla="*/ 5987139 w 5987139"/>
              <a:gd name="connsiteY2" fmla="*/ 1636617 h 3273234"/>
              <a:gd name="connsiteX3" fmla="*/ 4404245 w 5987139"/>
              <a:gd name="connsiteY3" fmla="*/ 3273234 h 3273234"/>
              <a:gd name="connsiteX4" fmla="*/ 0 w 5987139"/>
              <a:gd name="connsiteY4" fmla="*/ 3273234 h 3273234"/>
              <a:gd name="connsiteX5" fmla="*/ 0 w 5987139"/>
              <a:gd name="connsiteY5" fmla="*/ 1636617 h 32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7139" h="3273234">
                <a:moveTo>
                  <a:pt x="1582895" y="0"/>
                </a:moveTo>
                <a:lnTo>
                  <a:pt x="5987139" y="0"/>
                </a:lnTo>
                <a:lnTo>
                  <a:pt x="5987139" y="1636617"/>
                </a:lnTo>
                <a:lnTo>
                  <a:pt x="4404245" y="3273234"/>
                </a:lnTo>
                <a:lnTo>
                  <a:pt x="0" y="3273234"/>
                </a:lnTo>
                <a:lnTo>
                  <a:pt x="0" y="16366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7" name="Picture Placeholder 36"/>
          <p:cNvSpPr>
            <a:spLocks noGrp="1"/>
          </p:cNvSpPr>
          <p:nvPr>
            <p:ph type="pic" sz="quarter" idx="16"/>
          </p:nvPr>
        </p:nvSpPr>
        <p:spPr>
          <a:xfrm>
            <a:off x="6037943" y="159655"/>
            <a:ext cx="6040658" cy="3273234"/>
          </a:xfrm>
          <a:custGeom>
            <a:avLst/>
            <a:gdLst>
              <a:gd name="connsiteX0" fmla="*/ 1582894 w 5987138"/>
              <a:gd name="connsiteY0" fmla="*/ 0 h 3273234"/>
              <a:gd name="connsiteX1" fmla="*/ 5987138 w 5987138"/>
              <a:gd name="connsiteY1" fmla="*/ 0 h 3273234"/>
              <a:gd name="connsiteX2" fmla="*/ 5987138 w 5987138"/>
              <a:gd name="connsiteY2" fmla="*/ 1636617 h 3273234"/>
              <a:gd name="connsiteX3" fmla="*/ 4404243 w 5987138"/>
              <a:gd name="connsiteY3" fmla="*/ 3273234 h 3273234"/>
              <a:gd name="connsiteX4" fmla="*/ 0 w 5987138"/>
              <a:gd name="connsiteY4" fmla="*/ 3273234 h 3273234"/>
              <a:gd name="connsiteX5" fmla="*/ 0 w 5987138"/>
              <a:gd name="connsiteY5" fmla="*/ 1636617 h 32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7138" h="3273234">
                <a:moveTo>
                  <a:pt x="1582894" y="0"/>
                </a:moveTo>
                <a:lnTo>
                  <a:pt x="5987138" y="0"/>
                </a:lnTo>
                <a:lnTo>
                  <a:pt x="5987138" y="1636617"/>
                </a:lnTo>
                <a:lnTo>
                  <a:pt x="4404243" y="3273234"/>
                </a:lnTo>
                <a:lnTo>
                  <a:pt x="0" y="3273234"/>
                </a:lnTo>
                <a:lnTo>
                  <a:pt x="0" y="16366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7"/>
          </p:nvPr>
        </p:nvSpPr>
        <p:spPr>
          <a:xfrm>
            <a:off x="6037944" y="3432889"/>
            <a:ext cx="6040658" cy="3273234"/>
          </a:xfrm>
          <a:custGeom>
            <a:avLst/>
            <a:gdLst>
              <a:gd name="connsiteX0" fmla="*/ 0 w 5987138"/>
              <a:gd name="connsiteY0" fmla="*/ 0 h 3273234"/>
              <a:gd name="connsiteX1" fmla="*/ 4404244 w 5987138"/>
              <a:gd name="connsiteY1" fmla="*/ 0 h 3273234"/>
              <a:gd name="connsiteX2" fmla="*/ 5987138 w 5987138"/>
              <a:gd name="connsiteY2" fmla="*/ 1636617 h 3273234"/>
              <a:gd name="connsiteX3" fmla="*/ 5987138 w 5987138"/>
              <a:gd name="connsiteY3" fmla="*/ 3273234 h 3273234"/>
              <a:gd name="connsiteX4" fmla="*/ 1582894 w 5987138"/>
              <a:gd name="connsiteY4" fmla="*/ 3273234 h 3273234"/>
              <a:gd name="connsiteX5" fmla="*/ 0 w 5987138"/>
              <a:gd name="connsiteY5" fmla="*/ 1636617 h 32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7138" h="3273234">
                <a:moveTo>
                  <a:pt x="0" y="0"/>
                </a:moveTo>
                <a:lnTo>
                  <a:pt x="4404244" y="0"/>
                </a:lnTo>
                <a:lnTo>
                  <a:pt x="5987138" y="1636617"/>
                </a:lnTo>
                <a:lnTo>
                  <a:pt x="5987138" y="3273234"/>
                </a:lnTo>
                <a:lnTo>
                  <a:pt x="1582894" y="3273234"/>
                </a:lnTo>
                <a:lnTo>
                  <a:pt x="0" y="16366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8020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6400576" y="272255"/>
            <a:ext cx="5022170" cy="6288201"/>
          </a:xfrm>
          <a:prstGeom prst="parallelogram">
            <a:avLst>
              <a:gd name="adj" fmla="val 46567"/>
            </a:avLst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30"/>
          <p:cNvSpPr>
            <a:spLocks noGrp="1"/>
          </p:cNvSpPr>
          <p:nvPr>
            <p:ph type="pic" sz="quarter" idx="11"/>
          </p:nvPr>
        </p:nvSpPr>
        <p:spPr>
          <a:xfrm>
            <a:off x="3577548" y="272255"/>
            <a:ext cx="5022170" cy="6288201"/>
          </a:xfrm>
          <a:prstGeom prst="parallelogram">
            <a:avLst>
              <a:gd name="adj" fmla="val 46567"/>
            </a:avLst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2"/>
          </p:nvPr>
        </p:nvSpPr>
        <p:spPr>
          <a:xfrm>
            <a:off x="754520" y="272255"/>
            <a:ext cx="5022170" cy="6288201"/>
          </a:xfrm>
          <a:prstGeom prst="parallelogram">
            <a:avLst>
              <a:gd name="adj" fmla="val 46567"/>
            </a:avLst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39"/>
          <p:cNvSpPr>
            <a:spLocks noGrp="1"/>
          </p:cNvSpPr>
          <p:nvPr>
            <p:ph type="pic" sz="quarter" idx="15"/>
          </p:nvPr>
        </p:nvSpPr>
        <p:spPr>
          <a:xfrm>
            <a:off x="666868" y="272254"/>
            <a:ext cx="2286794" cy="6288201"/>
          </a:xfrm>
          <a:custGeom>
            <a:avLst/>
            <a:gdLst>
              <a:gd name="connsiteX0" fmla="*/ 0 w 2286794"/>
              <a:gd name="connsiteY0" fmla="*/ 0 h 6288201"/>
              <a:gd name="connsiteX1" fmla="*/ 2286794 w 2286794"/>
              <a:gd name="connsiteY1" fmla="*/ 0 h 6288201"/>
              <a:gd name="connsiteX2" fmla="*/ 0 w 2286794"/>
              <a:gd name="connsiteY2" fmla="*/ 6288201 h 628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794" h="6288201">
                <a:moveTo>
                  <a:pt x="0" y="0"/>
                </a:moveTo>
                <a:lnTo>
                  <a:pt x="2286794" y="0"/>
                </a:lnTo>
                <a:lnTo>
                  <a:pt x="0" y="62882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42"/>
          <p:cNvSpPr>
            <a:spLocks noGrp="1"/>
          </p:cNvSpPr>
          <p:nvPr>
            <p:ph type="pic" sz="quarter" idx="16"/>
          </p:nvPr>
        </p:nvSpPr>
        <p:spPr>
          <a:xfrm>
            <a:off x="9223602" y="272253"/>
            <a:ext cx="2286794" cy="6288201"/>
          </a:xfrm>
          <a:custGeom>
            <a:avLst/>
            <a:gdLst>
              <a:gd name="connsiteX0" fmla="*/ 2286794 w 2286794"/>
              <a:gd name="connsiteY0" fmla="*/ 0 h 6288201"/>
              <a:gd name="connsiteX1" fmla="*/ 2286794 w 2286794"/>
              <a:gd name="connsiteY1" fmla="*/ 6288201 h 6288201"/>
              <a:gd name="connsiteX2" fmla="*/ 0 w 2286794"/>
              <a:gd name="connsiteY2" fmla="*/ 6288201 h 628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794" h="6288201">
                <a:moveTo>
                  <a:pt x="2286794" y="0"/>
                </a:moveTo>
                <a:lnTo>
                  <a:pt x="2286794" y="6288201"/>
                </a:lnTo>
                <a:lnTo>
                  <a:pt x="0" y="62882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8491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870611" y="0"/>
            <a:ext cx="3454399" cy="6858000"/>
          </a:xfrm>
          <a:custGeom>
            <a:avLst/>
            <a:gdLst>
              <a:gd name="connsiteX0" fmla="*/ 0 w 3454399"/>
              <a:gd name="connsiteY0" fmla="*/ 0 h 6858000"/>
              <a:gd name="connsiteX1" fmla="*/ 54047 w 3454399"/>
              <a:gd name="connsiteY1" fmla="*/ 0 h 6858000"/>
              <a:gd name="connsiteX2" fmla="*/ 3454399 w 3454399"/>
              <a:gd name="connsiteY2" fmla="*/ 2556763 h 6858000"/>
              <a:gd name="connsiteX3" fmla="*/ 3454399 w 3454399"/>
              <a:gd name="connsiteY3" fmla="*/ 6858000 h 6858000"/>
              <a:gd name="connsiteX4" fmla="*/ 3416512 w 3454399"/>
              <a:gd name="connsiteY4" fmla="*/ 6858000 h 6858000"/>
              <a:gd name="connsiteX5" fmla="*/ 0 w 3454399"/>
              <a:gd name="connsiteY5" fmla="*/ 42890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4399" h="6858000">
                <a:moveTo>
                  <a:pt x="0" y="0"/>
                </a:moveTo>
                <a:lnTo>
                  <a:pt x="54047" y="0"/>
                </a:lnTo>
                <a:lnTo>
                  <a:pt x="3454399" y="2556763"/>
                </a:lnTo>
                <a:lnTo>
                  <a:pt x="3454399" y="6858000"/>
                </a:lnTo>
                <a:lnTo>
                  <a:pt x="3416512" y="6858000"/>
                </a:lnTo>
                <a:lnTo>
                  <a:pt x="0" y="4289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0576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576839" y="249868"/>
            <a:ext cx="5335413" cy="632629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601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177711" y="0"/>
            <a:ext cx="2701389" cy="4192172"/>
          </a:xfrm>
          <a:custGeom>
            <a:avLst/>
            <a:gdLst>
              <a:gd name="connsiteX0" fmla="*/ 0 w 2701389"/>
              <a:gd name="connsiteY0" fmla="*/ 0 h 4192172"/>
              <a:gd name="connsiteX1" fmla="*/ 405708 w 2701389"/>
              <a:gd name="connsiteY1" fmla="*/ 0 h 4192172"/>
              <a:gd name="connsiteX2" fmla="*/ 2701389 w 2701389"/>
              <a:gd name="connsiteY2" fmla="*/ 1421734 h 4192172"/>
              <a:gd name="connsiteX3" fmla="*/ 2701389 w 2701389"/>
              <a:gd name="connsiteY3" fmla="*/ 4192172 h 4192172"/>
              <a:gd name="connsiteX4" fmla="*/ 2671760 w 2701389"/>
              <a:gd name="connsiteY4" fmla="*/ 4192172 h 4192172"/>
              <a:gd name="connsiteX5" fmla="*/ 0 w 2701389"/>
              <a:gd name="connsiteY5" fmla="*/ 2537529 h 4192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1389" h="4192172">
                <a:moveTo>
                  <a:pt x="0" y="0"/>
                </a:moveTo>
                <a:lnTo>
                  <a:pt x="405708" y="0"/>
                </a:lnTo>
                <a:lnTo>
                  <a:pt x="2701389" y="1421734"/>
                </a:lnTo>
                <a:lnTo>
                  <a:pt x="2701389" y="4192172"/>
                </a:lnTo>
                <a:lnTo>
                  <a:pt x="2671760" y="4192172"/>
                </a:lnTo>
                <a:lnTo>
                  <a:pt x="0" y="25375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177710" y="2670517"/>
            <a:ext cx="2701389" cy="4187483"/>
          </a:xfrm>
          <a:custGeom>
            <a:avLst/>
            <a:gdLst>
              <a:gd name="connsiteX0" fmla="*/ 0 w 2701389"/>
              <a:gd name="connsiteY0" fmla="*/ 0 h 4187483"/>
              <a:gd name="connsiteX1" fmla="*/ 42266 w 2701389"/>
              <a:gd name="connsiteY1" fmla="*/ 0 h 4187483"/>
              <a:gd name="connsiteX2" fmla="*/ 2701389 w 2701389"/>
              <a:gd name="connsiteY2" fmla="*/ 1646817 h 4187483"/>
              <a:gd name="connsiteX3" fmla="*/ 2701389 w 2701389"/>
              <a:gd name="connsiteY3" fmla="*/ 4187483 h 4187483"/>
              <a:gd name="connsiteX4" fmla="*/ 2300746 w 2701389"/>
              <a:gd name="connsiteY4" fmla="*/ 4187483 h 4187483"/>
              <a:gd name="connsiteX5" fmla="*/ 0 w 2701389"/>
              <a:gd name="connsiteY5" fmla="*/ 2762612 h 418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1389" h="4187483">
                <a:moveTo>
                  <a:pt x="0" y="0"/>
                </a:moveTo>
                <a:lnTo>
                  <a:pt x="42266" y="0"/>
                </a:lnTo>
                <a:lnTo>
                  <a:pt x="2701389" y="1646817"/>
                </a:lnTo>
                <a:lnTo>
                  <a:pt x="2701389" y="4187483"/>
                </a:lnTo>
                <a:lnTo>
                  <a:pt x="2300746" y="4187483"/>
                </a:lnTo>
                <a:lnTo>
                  <a:pt x="0" y="27626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77385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B6FF719-E96A-44CD-8A29-444CD24987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9706709" cy="6428935"/>
          </a:xfrm>
          <a:custGeom>
            <a:avLst/>
            <a:gdLst>
              <a:gd name="connsiteX0" fmla="*/ 3905883 w 9706709"/>
              <a:gd name="connsiteY0" fmla="*/ 0 h 6428935"/>
              <a:gd name="connsiteX1" fmla="*/ 9706709 w 9706709"/>
              <a:gd name="connsiteY1" fmla="*/ 0 h 6428935"/>
              <a:gd name="connsiteX2" fmla="*/ 0 w 9706709"/>
              <a:gd name="connsiteY2" fmla="*/ 6428935 h 6428935"/>
              <a:gd name="connsiteX3" fmla="*/ 0 w 9706709"/>
              <a:gd name="connsiteY3" fmla="*/ 2586939 h 642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09" h="6428935">
                <a:moveTo>
                  <a:pt x="3905883" y="0"/>
                </a:moveTo>
                <a:lnTo>
                  <a:pt x="9706709" y="0"/>
                </a:lnTo>
                <a:lnTo>
                  <a:pt x="0" y="6428935"/>
                </a:lnTo>
                <a:lnTo>
                  <a:pt x="0" y="2586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0179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723492" cy="5335812"/>
          </a:xfrm>
          <a:custGeom>
            <a:avLst/>
            <a:gdLst>
              <a:gd name="connsiteX0" fmla="*/ 0 w 4723492"/>
              <a:gd name="connsiteY0" fmla="*/ 0 h 5335812"/>
              <a:gd name="connsiteX1" fmla="*/ 3068331 w 4723492"/>
              <a:gd name="connsiteY1" fmla="*/ 0 h 5335812"/>
              <a:gd name="connsiteX2" fmla="*/ 4723492 w 4723492"/>
              <a:gd name="connsiteY2" fmla="*/ 937665 h 5335812"/>
              <a:gd name="connsiteX3" fmla="*/ 4723492 w 4723492"/>
              <a:gd name="connsiteY3" fmla="*/ 5335812 h 5335812"/>
              <a:gd name="connsiteX4" fmla="*/ 0 w 4723492"/>
              <a:gd name="connsiteY4" fmla="*/ 2659907 h 533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492" h="5335812">
                <a:moveTo>
                  <a:pt x="0" y="0"/>
                </a:moveTo>
                <a:lnTo>
                  <a:pt x="3068331" y="0"/>
                </a:lnTo>
                <a:lnTo>
                  <a:pt x="4723492" y="937665"/>
                </a:lnTo>
                <a:lnTo>
                  <a:pt x="4723492" y="5335812"/>
                </a:lnTo>
                <a:lnTo>
                  <a:pt x="0" y="26599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1" name="Freeform 30"/>
          <p:cNvSpPr>
            <a:spLocks noGrp="1"/>
          </p:cNvSpPr>
          <p:nvPr>
            <p:ph type="pic" sz="quarter" idx="12"/>
          </p:nvPr>
        </p:nvSpPr>
        <p:spPr>
          <a:xfrm>
            <a:off x="7391399" y="1868419"/>
            <a:ext cx="4800601" cy="4989581"/>
          </a:xfrm>
          <a:custGeom>
            <a:avLst/>
            <a:gdLst>
              <a:gd name="connsiteX0" fmla="*/ 4800601 w 4800601"/>
              <a:gd name="connsiteY0" fmla="*/ 0 h 4989581"/>
              <a:gd name="connsiteX1" fmla="*/ 4800601 w 4800601"/>
              <a:gd name="connsiteY1" fmla="*/ 4398147 h 4989581"/>
              <a:gd name="connsiteX2" fmla="*/ 3756605 w 4800601"/>
              <a:gd name="connsiteY2" fmla="*/ 4989581 h 4989581"/>
              <a:gd name="connsiteX3" fmla="*/ 0 w 4800601"/>
              <a:gd name="connsiteY3" fmla="*/ 4989581 h 4989581"/>
              <a:gd name="connsiteX4" fmla="*/ 0 w 4800601"/>
              <a:gd name="connsiteY4" fmla="*/ 2719588 h 498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1" h="4989581">
                <a:moveTo>
                  <a:pt x="4800601" y="0"/>
                </a:moveTo>
                <a:lnTo>
                  <a:pt x="4800601" y="4398147"/>
                </a:lnTo>
                <a:lnTo>
                  <a:pt x="3756605" y="4989581"/>
                </a:lnTo>
                <a:lnTo>
                  <a:pt x="0" y="4989581"/>
                </a:lnTo>
                <a:lnTo>
                  <a:pt x="0" y="2719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124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37625" y="295612"/>
            <a:ext cx="11549574" cy="6259934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0040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>
            <a:spLocks noGrp="1"/>
          </p:cNvSpPr>
          <p:nvPr>
            <p:ph type="pic" sz="quarter" idx="10"/>
          </p:nvPr>
        </p:nvSpPr>
        <p:spPr>
          <a:xfrm>
            <a:off x="-1" y="-12569"/>
            <a:ext cx="6196908" cy="6128883"/>
          </a:xfrm>
          <a:custGeom>
            <a:avLst/>
            <a:gdLst>
              <a:gd name="connsiteX0" fmla="*/ 0 w 6196908"/>
              <a:gd name="connsiteY0" fmla="*/ 0 h 6128883"/>
              <a:gd name="connsiteX1" fmla="*/ 6196908 w 6196908"/>
              <a:gd name="connsiteY1" fmla="*/ 0 h 6128883"/>
              <a:gd name="connsiteX2" fmla="*/ 0 w 6196908"/>
              <a:gd name="connsiteY2" fmla="*/ 6128883 h 6128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6908" h="6128883">
                <a:moveTo>
                  <a:pt x="0" y="0"/>
                </a:moveTo>
                <a:lnTo>
                  <a:pt x="6196908" y="0"/>
                </a:lnTo>
                <a:lnTo>
                  <a:pt x="0" y="61288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6FCB56-3912-4553-A5F4-AC83D5E78B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3385" y="0"/>
            <a:ext cx="6559883" cy="5572125"/>
          </a:xfrm>
          <a:prstGeom prst="parallelogram">
            <a:avLst>
              <a:gd name="adj" fmla="val 36014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59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D730DBD-B336-46F9-A910-18E2D4F8D0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49460" y="-438665"/>
            <a:ext cx="5248782" cy="7647198"/>
          </a:xfrm>
          <a:custGeom>
            <a:avLst/>
            <a:gdLst>
              <a:gd name="connsiteX0" fmla="*/ 2855502 w 5248782"/>
              <a:gd name="connsiteY0" fmla="*/ 0 h 7647198"/>
              <a:gd name="connsiteX1" fmla="*/ 3525723 w 5248782"/>
              <a:gd name="connsiteY1" fmla="*/ 53926 h 7647198"/>
              <a:gd name="connsiteX2" fmla="*/ 4144588 w 5248782"/>
              <a:gd name="connsiteY2" fmla="*/ 213135 h 7647198"/>
              <a:gd name="connsiteX3" fmla="*/ 4691549 w 5248782"/>
              <a:gd name="connsiteY3" fmla="*/ 464789 h 7647198"/>
              <a:gd name="connsiteX4" fmla="*/ 5146067 w 5248782"/>
              <a:gd name="connsiteY4" fmla="*/ 796047 h 7647198"/>
              <a:gd name="connsiteX5" fmla="*/ 4714660 w 5248782"/>
              <a:gd name="connsiteY5" fmla="*/ 1602368 h 7647198"/>
              <a:gd name="connsiteX6" fmla="*/ 4552883 w 5248782"/>
              <a:gd name="connsiteY6" fmla="*/ 1787256 h 7647198"/>
              <a:gd name="connsiteX7" fmla="*/ 4334611 w 5248782"/>
              <a:gd name="connsiteY7" fmla="*/ 1848885 h 7647198"/>
              <a:gd name="connsiteX8" fmla="*/ 4080389 w 5248782"/>
              <a:gd name="connsiteY8" fmla="*/ 1774417 h 7647198"/>
              <a:gd name="connsiteX9" fmla="*/ 3772242 w 5248782"/>
              <a:gd name="connsiteY9" fmla="*/ 1607504 h 7647198"/>
              <a:gd name="connsiteX10" fmla="*/ 3379354 w 5248782"/>
              <a:gd name="connsiteY10" fmla="*/ 1440589 h 7647198"/>
              <a:gd name="connsiteX11" fmla="*/ 2876046 w 5248782"/>
              <a:gd name="connsiteY11" fmla="*/ 1366121 h 7647198"/>
              <a:gd name="connsiteX12" fmla="*/ 2149331 w 5248782"/>
              <a:gd name="connsiteY12" fmla="*/ 1574120 h 7647198"/>
              <a:gd name="connsiteX13" fmla="*/ 1910516 w 5248782"/>
              <a:gd name="connsiteY13" fmla="*/ 2136490 h 7647198"/>
              <a:gd name="connsiteX14" fmla="*/ 2054318 w 5248782"/>
              <a:gd name="connsiteY14" fmla="*/ 2511403 h 7647198"/>
              <a:gd name="connsiteX15" fmla="*/ 2431799 w 5248782"/>
              <a:gd name="connsiteY15" fmla="*/ 2768192 h 7647198"/>
              <a:gd name="connsiteX16" fmla="*/ 2965923 w 5248782"/>
              <a:gd name="connsiteY16" fmla="*/ 2965921 h 7647198"/>
              <a:gd name="connsiteX17" fmla="*/ 3579649 w 5248782"/>
              <a:gd name="connsiteY17" fmla="*/ 3166218 h 7647198"/>
              <a:gd name="connsiteX18" fmla="*/ 4193377 w 5248782"/>
              <a:gd name="connsiteY18" fmla="*/ 3425574 h 7647198"/>
              <a:gd name="connsiteX19" fmla="*/ 4727500 w 5248782"/>
              <a:gd name="connsiteY19" fmla="*/ 3805623 h 7647198"/>
              <a:gd name="connsiteX20" fmla="*/ 5104981 w 5248782"/>
              <a:gd name="connsiteY20" fmla="*/ 4367992 h 7647198"/>
              <a:gd name="connsiteX21" fmla="*/ 5248782 w 5248782"/>
              <a:gd name="connsiteY21" fmla="*/ 5166608 h 7647198"/>
              <a:gd name="connsiteX22" fmla="*/ 5069030 w 5248782"/>
              <a:gd name="connsiteY22" fmla="*/ 6137274 h 7647198"/>
              <a:gd name="connsiteX23" fmla="*/ 4547747 w 5248782"/>
              <a:gd name="connsiteY23" fmla="*/ 6925619 h 7647198"/>
              <a:gd name="connsiteX24" fmla="*/ 3705477 w 5248782"/>
              <a:gd name="connsiteY24" fmla="*/ 7454605 h 7647198"/>
              <a:gd name="connsiteX25" fmla="*/ 2567898 w 5248782"/>
              <a:gd name="connsiteY25" fmla="*/ 7647198 h 7647198"/>
              <a:gd name="connsiteX26" fmla="*/ 1856591 w 5248782"/>
              <a:gd name="connsiteY26" fmla="*/ 7575296 h 7647198"/>
              <a:gd name="connsiteX27" fmla="*/ 1155554 w 5248782"/>
              <a:gd name="connsiteY27" fmla="*/ 7372433 h 7647198"/>
              <a:gd name="connsiteX28" fmla="*/ 518716 w 5248782"/>
              <a:gd name="connsiteY28" fmla="*/ 7061717 h 7647198"/>
              <a:gd name="connsiteX29" fmla="*/ 0 w 5248782"/>
              <a:gd name="connsiteY29" fmla="*/ 6661125 h 7647198"/>
              <a:gd name="connsiteX30" fmla="*/ 513581 w 5248782"/>
              <a:gd name="connsiteY30" fmla="*/ 5849669 h 7647198"/>
              <a:gd name="connsiteX31" fmla="*/ 675358 w 5248782"/>
              <a:gd name="connsiteY31" fmla="*/ 5703300 h 7647198"/>
              <a:gd name="connsiteX32" fmla="*/ 893630 w 5248782"/>
              <a:gd name="connsiteY32" fmla="*/ 5644237 h 7647198"/>
              <a:gd name="connsiteX33" fmla="*/ 1204344 w 5248782"/>
              <a:gd name="connsiteY33" fmla="*/ 5741818 h 7647198"/>
              <a:gd name="connsiteX34" fmla="*/ 1558714 w 5248782"/>
              <a:gd name="connsiteY34" fmla="*/ 5957521 h 7647198"/>
              <a:gd name="connsiteX35" fmla="*/ 2013232 w 5248782"/>
              <a:gd name="connsiteY35" fmla="*/ 6173225 h 7647198"/>
              <a:gd name="connsiteX36" fmla="*/ 2619256 w 5248782"/>
              <a:gd name="connsiteY36" fmla="*/ 6270804 h 7647198"/>
              <a:gd name="connsiteX37" fmla="*/ 3353675 w 5248782"/>
              <a:gd name="connsiteY37" fmla="*/ 6062806 h 7647198"/>
              <a:gd name="connsiteX38" fmla="*/ 3615600 w 5248782"/>
              <a:gd name="connsiteY38" fmla="*/ 5402855 h 7647198"/>
              <a:gd name="connsiteX39" fmla="*/ 3471798 w 5248782"/>
              <a:gd name="connsiteY39" fmla="*/ 4976585 h 7647198"/>
              <a:gd name="connsiteX40" fmla="*/ 3094317 w 5248782"/>
              <a:gd name="connsiteY40" fmla="*/ 4704387 h 7647198"/>
              <a:gd name="connsiteX41" fmla="*/ 2562763 w 5248782"/>
              <a:gd name="connsiteY41" fmla="*/ 4514363 h 7647198"/>
              <a:gd name="connsiteX42" fmla="*/ 1951602 w 5248782"/>
              <a:gd name="connsiteY42" fmla="*/ 4332042 h 7647198"/>
              <a:gd name="connsiteX43" fmla="*/ 1340444 w 5248782"/>
              <a:gd name="connsiteY43" fmla="*/ 4085523 h 7647198"/>
              <a:gd name="connsiteX44" fmla="*/ 808888 w 5248782"/>
              <a:gd name="connsiteY44" fmla="*/ 3700340 h 7647198"/>
              <a:gd name="connsiteX45" fmla="*/ 431407 w 5248782"/>
              <a:gd name="connsiteY45" fmla="*/ 3104587 h 7647198"/>
              <a:gd name="connsiteX46" fmla="*/ 287605 w 5248782"/>
              <a:gd name="connsiteY46" fmla="*/ 2223798 h 7647198"/>
              <a:gd name="connsiteX47" fmla="*/ 457086 w 5248782"/>
              <a:gd name="connsiteY47" fmla="*/ 1402071 h 7647198"/>
              <a:gd name="connsiteX48" fmla="*/ 955259 w 5248782"/>
              <a:gd name="connsiteY48" fmla="*/ 688195 h 7647198"/>
              <a:gd name="connsiteX49" fmla="*/ 1761579 w 5248782"/>
              <a:gd name="connsiteY49" fmla="*/ 187456 h 7647198"/>
              <a:gd name="connsiteX50" fmla="*/ 2855502 w 5248782"/>
              <a:gd name="connsiteY50" fmla="*/ 0 h 764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248782" h="7647198">
                <a:moveTo>
                  <a:pt x="2855502" y="0"/>
                </a:moveTo>
                <a:cubicBezTo>
                  <a:pt x="3084902" y="0"/>
                  <a:pt x="3308308" y="17975"/>
                  <a:pt x="3525723" y="53926"/>
                </a:cubicBezTo>
                <a:cubicBezTo>
                  <a:pt x="3743139" y="89876"/>
                  <a:pt x="3949426" y="142945"/>
                  <a:pt x="4144588" y="213135"/>
                </a:cubicBezTo>
                <a:cubicBezTo>
                  <a:pt x="4339747" y="283324"/>
                  <a:pt x="4522069" y="367210"/>
                  <a:pt x="4691549" y="464789"/>
                </a:cubicBezTo>
                <a:cubicBezTo>
                  <a:pt x="4861030" y="562369"/>
                  <a:pt x="5012537" y="672788"/>
                  <a:pt x="5146067" y="796047"/>
                </a:cubicBezTo>
                <a:lnTo>
                  <a:pt x="4714660" y="1602368"/>
                </a:lnTo>
                <a:cubicBezTo>
                  <a:pt x="4663302" y="1684540"/>
                  <a:pt x="4609377" y="1746170"/>
                  <a:pt x="4552883" y="1787256"/>
                </a:cubicBezTo>
                <a:cubicBezTo>
                  <a:pt x="4496388" y="1828342"/>
                  <a:pt x="4423631" y="1848885"/>
                  <a:pt x="4334611" y="1848885"/>
                </a:cubicBezTo>
                <a:cubicBezTo>
                  <a:pt x="4255862" y="1848885"/>
                  <a:pt x="4171121" y="1824063"/>
                  <a:pt x="4080389" y="1774417"/>
                </a:cubicBezTo>
                <a:cubicBezTo>
                  <a:pt x="3989656" y="1724772"/>
                  <a:pt x="3886941" y="1669133"/>
                  <a:pt x="3772242" y="1607504"/>
                </a:cubicBezTo>
                <a:cubicBezTo>
                  <a:pt x="3657542" y="1545873"/>
                  <a:pt x="3526580" y="1490236"/>
                  <a:pt x="3379354" y="1440589"/>
                </a:cubicBezTo>
                <a:cubicBezTo>
                  <a:pt x="3232128" y="1390945"/>
                  <a:pt x="3064359" y="1366121"/>
                  <a:pt x="2876046" y="1366121"/>
                </a:cubicBezTo>
                <a:cubicBezTo>
                  <a:pt x="2550780" y="1366121"/>
                  <a:pt x="2308540" y="1435454"/>
                  <a:pt x="2149331" y="1574120"/>
                </a:cubicBezTo>
                <a:cubicBezTo>
                  <a:pt x="1990121" y="1712787"/>
                  <a:pt x="1910516" y="1900243"/>
                  <a:pt x="1910516" y="2136490"/>
                </a:cubicBezTo>
                <a:cubicBezTo>
                  <a:pt x="1910516" y="2287141"/>
                  <a:pt x="1958451" y="2412111"/>
                  <a:pt x="2054318" y="2511403"/>
                </a:cubicBezTo>
                <a:cubicBezTo>
                  <a:pt x="2150186" y="2610696"/>
                  <a:pt x="2276014" y="2696291"/>
                  <a:pt x="2431799" y="2768192"/>
                </a:cubicBezTo>
                <a:cubicBezTo>
                  <a:pt x="2587585" y="2840095"/>
                  <a:pt x="2765626" y="2906003"/>
                  <a:pt x="2965923" y="2965921"/>
                </a:cubicBezTo>
                <a:cubicBezTo>
                  <a:pt x="3166218" y="3025839"/>
                  <a:pt x="3370794" y="3092604"/>
                  <a:pt x="3579649" y="3166218"/>
                </a:cubicBezTo>
                <a:cubicBezTo>
                  <a:pt x="3788504" y="3239830"/>
                  <a:pt x="3993081" y="3326282"/>
                  <a:pt x="4193377" y="3425574"/>
                </a:cubicBezTo>
                <a:cubicBezTo>
                  <a:pt x="4393673" y="3524867"/>
                  <a:pt x="4571715" y="3651550"/>
                  <a:pt x="4727500" y="3805623"/>
                </a:cubicBezTo>
                <a:cubicBezTo>
                  <a:pt x="4883286" y="3959696"/>
                  <a:pt x="5009112" y="4147154"/>
                  <a:pt x="5104981" y="4367992"/>
                </a:cubicBezTo>
                <a:cubicBezTo>
                  <a:pt x="5200849" y="4588832"/>
                  <a:pt x="5248782" y="4855037"/>
                  <a:pt x="5248782" y="5166608"/>
                </a:cubicBezTo>
                <a:cubicBezTo>
                  <a:pt x="5248782" y="5512420"/>
                  <a:pt x="5188866" y="5835973"/>
                  <a:pt x="5069030" y="6137274"/>
                </a:cubicBezTo>
                <a:cubicBezTo>
                  <a:pt x="4949194" y="6438574"/>
                  <a:pt x="4775433" y="6701354"/>
                  <a:pt x="4547747" y="6925619"/>
                </a:cubicBezTo>
                <a:cubicBezTo>
                  <a:pt x="4320060" y="7149881"/>
                  <a:pt x="4039303" y="7326209"/>
                  <a:pt x="3705477" y="7454605"/>
                </a:cubicBezTo>
                <a:cubicBezTo>
                  <a:pt x="3371650" y="7582999"/>
                  <a:pt x="2992458" y="7647198"/>
                  <a:pt x="2567898" y="7647198"/>
                </a:cubicBezTo>
                <a:cubicBezTo>
                  <a:pt x="2335076" y="7647198"/>
                  <a:pt x="2097973" y="7623231"/>
                  <a:pt x="1856591" y="7575296"/>
                </a:cubicBezTo>
                <a:cubicBezTo>
                  <a:pt x="1615208" y="7527362"/>
                  <a:pt x="1381530" y="7459741"/>
                  <a:pt x="1155554" y="7372433"/>
                </a:cubicBezTo>
                <a:cubicBezTo>
                  <a:pt x="929580" y="7285125"/>
                  <a:pt x="717300" y="7181553"/>
                  <a:pt x="518716" y="7061717"/>
                </a:cubicBezTo>
                <a:cubicBezTo>
                  <a:pt x="320133" y="6941881"/>
                  <a:pt x="147226" y="6808351"/>
                  <a:pt x="0" y="6661125"/>
                </a:cubicBezTo>
                <a:lnTo>
                  <a:pt x="513581" y="5849669"/>
                </a:lnTo>
                <a:cubicBezTo>
                  <a:pt x="554667" y="5791463"/>
                  <a:pt x="608593" y="5742673"/>
                  <a:pt x="675358" y="5703300"/>
                </a:cubicBezTo>
                <a:cubicBezTo>
                  <a:pt x="742123" y="5663925"/>
                  <a:pt x="814880" y="5644237"/>
                  <a:pt x="893630" y="5644237"/>
                </a:cubicBezTo>
                <a:cubicBezTo>
                  <a:pt x="996345" y="5644237"/>
                  <a:pt x="1099917" y="5676764"/>
                  <a:pt x="1204344" y="5741818"/>
                </a:cubicBezTo>
                <a:cubicBezTo>
                  <a:pt x="1308772" y="5806872"/>
                  <a:pt x="1426895" y="5878773"/>
                  <a:pt x="1558714" y="5957521"/>
                </a:cubicBezTo>
                <a:cubicBezTo>
                  <a:pt x="1690533" y="6036270"/>
                  <a:pt x="1842040" y="6108171"/>
                  <a:pt x="2013232" y="6173225"/>
                </a:cubicBezTo>
                <a:cubicBezTo>
                  <a:pt x="2184425" y="6238278"/>
                  <a:pt x="2386433" y="6270804"/>
                  <a:pt x="2619256" y="6270804"/>
                </a:cubicBezTo>
                <a:cubicBezTo>
                  <a:pt x="2934251" y="6270804"/>
                  <a:pt x="3179057" y="6201471"/>
                  <a:pt x="3353675" y="6062806"/>
                </a:cubicBezTo>
                <a:cubicBezTo>
                  <a:pt x="3528291" y="5924138"/>
                  <a:pt x="3615600" y="5704155"/>
                  <a:pt x="3615600" y="5402855"/>
                </a:cubicBezTo>
                <a:cubicBezTo>
                  <a:pt x="3615600" y="5228237"/>
                  <a:pt x="3567666" y="5086147"/>
                  <a:pt x="3471798" y="4976585"/>
                </a:cubicBezTo>
                <a:cubicBezTo>
                  <a:pt x="3375930" y="4867020"/>
                  <a:pt x="3250103" y="4776288"/>
                  <a:pt x="3094317" y="4704387"/>
                </a:cubicBezTo>
                <a:cubicBezTo>
                  <a:pt x="2938531" y="4632486"/>
                  <a:pt x="2761346" y="4569144"/>
                  <a:pt x="2562763" y="4514363"/>
                </a:cubicBezTo>
                <a:cubicBezTo>
                  <a:pt x="2364179" y="4459581"/>
                  <a:pt x="2160458" y="4398807"/>
                  <a:pt x="1951602" y="4332042"/>
                </a:cubicBezTo>
                <a:cubicBezTo>
                  <a:pt x="1742747" y="4265277"/>
                  <a:pt x="1539027" y="4183104"/>
                  <a:pt x="1340444" y="4085523"/>
                </a:cubicBezTo>
                <a:cubicBezTo>
                  <a:pt x="1141860" y="3987943"/>
                  <a:pt x="964674" y="3859549"/>
                  <a:pt x="808888" y="3700340"/>
                </a:cubicBezTo>
                <a:cubicBezTo>
                  <a:pt x="653103" y="3541129"/>
                  <a:pt x="527275" y="3342545"/>
                  <a:pt x="431407" y="3104587"/>
                </a:cubicBezTo>
                <a:cubicBezTo>
                  <a:pt x="335540" y="2866628"/>
                  <a:pt x="287605" y="2573033"/>
                  <a:pt x="287605" y="2223798"/>
                </a:cubicBezTo>
                <a:cubicBezTo>
                  <a:pt x="287605" y="1943042"/>
                  <a:pt x="344099" y="1669133"/>
                  <a:pt x="457086" y="1402071"/>
                </a:cubicBezTo>
                <a:cubicBezTo>
                  <a:pt x="570074" y="1135009"/>
                  <a:pt x="736132" y="897051"/>
                  <a:pt x="955259" y="688195"/>
                </a:cubicBezTo>
                <a:cubicBezTo>
                  <a:pt x="1174386" y="479340"/>
                  <a:pt x="1443159" y="312427"/>
                  <a:pt x="1761579" y="187456"/>
                </a:cubicBezTo>
                <a:cubicBezTo>
                  <a:pt x="2079998" y="62484"/>
                  <a:pt x="2444638" y="0"/>
                  <a:pt x="28555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45459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B7664F-FD1A-4882-B03C-17FE238CFA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11369"/>
            <a:ext cx="7769977" cy="7045569"/>
          </a:xfrm>
          <a:custGeom>
            <a:avLst/>
            <a:gdLst>
              <a:gd name="connsiteX0" fmla="*/ 2450740 w 7769977"/>
              <a:gd name="connsiteY0" fmla="*/ 0 h 7045569"/>
              <a:gd name="connsiteX1" fmla="*/ 2934308 w 7769977"/>
              <a:gd name="connsiteY1" fmla="*/ 0 h 7045569"/>
              <a:gd name="connsiteX2" fmla="*/ 3277641 w 7769977"/>
              <a:gd name="connsiteY2" fmla="*/ 99132 h 7045569"/>
              <a:gd name="connsiteX3" fmla="*/ 3475902 w 7769977"/>
              <a:gd name="connsiteY3" fmla="*/ 353004 h 7045569"/>
              <a:gd name="connsiteX4" fmla="*/ 4607450 w 7769977"/>
              <a:gd name="connsiteY4" fmla="*/ 4028111 h 7045569"/>
              <a:gd name="connsiteX5" fmla="*/ 4820217 w 7769977"/>
              <a:gd name="connsiteY5" fmla="*/ 4796983 h 7045569"/>
              <a:gd name="connsiteX6" fmla="*/ 4900007 w 7769977"/>
              <a:gd name="connsiteY6" fmla="*/ 4388370 h 7045569"/>
              <a:gd name="connsiteX7" fmla="*/ 4984631 w 7769977"/>
              <a:gd name="connsiteY7" fmla="*/ 4028111 h 7045569"/>
              <a:gd name="connsiteX8" fmla="*/ 5951765 w 7769977"/>
              <a:gd name="connsiteY8" fmla="*/ 353004 h 7045569"/>
              <a:gd name="connsiteX9" fmla="*/ 6135520 w 7769977"/>
              <a:gd name="connsiteY9" fmla="*/ 106385 h 7045569"/>
              <a:gd name="connsiteX10" fmla="*/ 6483688 w 7769977"/>
              <a:gd name="connsiteY10" fmla="*/ 0 h 7045569"/>
              <a:gd name="connsiteX11" fmla="*/ 7769977 w 7769977"/>
              <a:gd name="connsiteY11" fmla="*/ 0 h 7045569"/>
              <a:gd name="connsiteX12" fmla="*/ 5593926 w 7769977"/>
              <a:gd name="connsiteY12" fmla="*/ 7045569 h 7045569"/>
              <a:gd name="connsiteX13" fmla="*/ 4114210 w 7769977"/>
              <a:gd name="connsiteY13" fmla="*/ 7045569 h 7045569"/>
              <a:gd name="connsiteX14" fmla="*/ 2789238 w 7769977"/>
              <a:gd name="connsiteY14" fmla="*/ 2678961 h 7045569"/>
              <a:gd name="connsiteX15" fmla="*/ 2716703 w 7769977"/>
              <a:gd name="connsiteY15" fmla="*/ 2454103 h 7045569"/>
              <a:gd name="connsiteX16" fmla="*/ 2649004 w 7769977"/>
              <a:gd name="connsiteY16" fmla="*/ 2195393 h 7045569"/>
              <a:gd name="connsiteX17" fmla="*/ 2581304 w 7769977"/>
              <a:gd name="connsiteY17" fmla="*/ 2454103 h 7045569"/>
              <a:gd name="connsiteX18" fmla="*/ 2508769 w 7769977"/>
              <a:gd name="connsiteY18" fmla="*/ 2678961 h 7045569"/>
              <a:gd name="connsiteX19" fmla="*/ 1164454 w 7769977"/>
              <a:gd name="connsiteY19" fmla="*/ 7045569 h 7045569"/>
              <a:gd name="connsiteX20" fmla="*/ 0 w 7769977"/>
              <a:gd name="connsiteY20" fmla="*/ 7045569 h 7045569"/>
              <a:gd name="connsiteX21" fmla="*/ 0 w 7769977"/>
              <a:gd name="connsiteY21" fmla="*/ 2543279 h 7045569"/>
              <a:gd name="connsiteX22" fmla="*/ 390745 w 7769977"/>
              <a:gd name="connsiteY22" fmla="*/ 4028111 h 7045569"/>
              <a:gd name="connsiteX23" fmla="*/ 477788 w 7769977"/>
              <a:gd name="connsiteY23" fmla="*/ 4407712 h 7045569"/>
              <a:gd name="connsiteX24" fmla="*/ 564829 w 7769977"/>
              <a:gd name="connsiteY24" fmla="*/ 4835668 h 7045569"/>
              <a:gd name="connsiteX25" fmla="*/ 777598 w 7769977"/>
              <a:gd name="connsiteY25" fmla="*/ 4028111 h 7045569"/>
              <a:gd name="connsiteX26" fmla="*/ 1918817 w 7769977"/>
              <a:gd name="connsiteY26" fmla="*/ 353004 h 7045569"/>
              <a:gd name="connsiteX27" fmla="*/ 2104990 w 7769977"/>
              <a:gd name="connsiteY27" fmla="*/ 108802 h 7045569"/>
              <a:gd name="connsiteX28" fmla="*/ 2450740 w 7769977"/>
              <a:gd name="connsiteY28" fmla="*/ 0 h 704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769977" h="7045569">
                <a:moveTo>
                  <a:pt x="2450740" y="0"/>
                </a:moveTo>
                <a:lnTo>
                  <a:pt x="2934308" y="0"/>
                </a:lnTo>
                <a:cubicBezTo>
                  <a:pt x="3076155" y="0"/>
                  <a:pt x="3190598" y="33043"/>
                  <a:pt x="3277641" y="99132"/>
                </a:cubicBezTo>
                <a:cubicBezTo>
                  <a:pt x="3364682" y="165219"/>
                  <a:pt x="3430769" y="249842"/>
                  <a:pt x="3475902" y="353004"/>
                </a:cubicBezTo>
                <a:lnTo>
                  <a:pt x="4607450" y="4028111"/>
                </a:lnTo>
                <a:cubicBezTo>
                  <a:pt x="4691268" y="4253776"/>
                  <a:pt x="4762191" y="4510066"/>
                  <a:pt x="4820217" y="4796983"/>
                </a:cubicBezTo>
                <a:cubicBezTo>
                  <a:pt x="4846009" y="4651913"/>
                  <a:pt x="4872605" y="4515709"/>
                  <a:pt x="4900007" y="4388370"/>
                </a:cubicBezTo>
                <a:cubicBezTo>
                  <a:pt x="4927409" y="4261030"/>
                  <a:pt x="4955616" y="4140944"/>
                  <a:pt x="4984631" y="4028111"/>
                </a:cubicBezTo>
                <a:lnTo>
                  <a:pt x="5951765" y="353004"/>
                </a:lnTo>
                <a:cubicBezTo>
                  <a:pt x="5977555" y="259513"/>
                  <a:pt x="6038806" y="177307"/>
                  <a:pt x="6135520" y="106385"/>
                </a:cubicBezTo>
                <a:cubicBezTo>
                  <a:pt x="6232234" y="35460"/>
                  <a:pt x="6348289" y="0"/>
                  <a:pt x="6483688" y="0"/>
                </a:cubicBezTo>
                <a:lnTo>
                  <a:pt x="7769977" y="0"/>
                </a:lnTo>
                <a:lnTo>
                  <a:pt x="5593926" y="7045569"/>
                </a:lnTo>
                <a:lnTo>
                  <a:pt x="4114210" y="7045569"/>
                </a:lnTo>
                <a:lnTo>
                  <a:pt x="2789238" y="2678961"/>
                </a:lnTo>
                <a:cubicBezTo>
                  <a:pt x="2763447" y="2611261"/>
                  <a:pt x="2739269" y="2536308"/>
                  <a:pt x="2716703" y="2454103"/>
                </a:cubicBezTo>
                <a:cubicBezTo>
                  <a:pt x="2694137" y="2371895"/>
                  <a:pt x="2671570" y="2285659"/>
                  <a:pt x="2649004" y="2195393"/>
                </a:cubicBezTo>
                <a:cubicBezTo>
                  <a:pt x="2626437" y="2285659"/>
                  <a:pt x="2603871" y="2371895"/>
                  <a:pt x="2581304" y="2454103"/>
                </a:cubicBezTo>
                <a:cubicBezTo>
                  <a:pt x="2558738" y="2536308"/>
                  <a:pt x="2534559" y="2611261"/>
                  <a:pt x="2508769" y="2678961"/>
                </a:cubicBezTo>
                <a:lnTo>
                  <a:pt x="1164454" y="7045569"/>
                </a:lnTo>
                <a:lnTo>
                  <a:pt x="0" y="7045569"/>
                </a:lnTo>
                <a:lnTo>
                  <a:pt x="0" y="2543279"/>
                </a:lnTo>
                <a:lnTo>
                  <a:pt x="390745" y="4028111"/>
                </a:lnTo>
                <a:cubicBezTo>
                  <a:pt x="419759" y="4144169"/>
                  <a:pt x="448773" y="4270702"/>
                  <a:pt x="477788" y="4407712"/>
                </a:cubicBezTo>
                <a:cubicBezTo>
                  <a:pt x="506802" y="4544723"/>
                  <a:pt x="535815" y="4687375"/>
                  <a:pt x="564829" y="4835668"/>
                </a:cubicBezTo>
                <a:cubicBezTo>
                  <a:pt x="622858" y="4532633"/>
                  <a:pt x="693780" y="4263447"/>
                  <a:pt x="777598" y="4028111"/>
                </a:cubicBezTo>
                <a:lnTo>
                  <a:pt x="1918817" y="353004"/>
                </a:lnTo>
                <a:cubicBezTo>
                  <a:pt x="1947831" y="262738"/>
                  <a:pt x="2009888" y="181337"/>
                  <a:pt x="2104990" y="108802"/>
                </a:cubicBezTo>
                <a:cubicBezTo>
                  <a:pt x="2200091" y="36268"/>
                  <a:pt x="2315341" y="0"/>
                  <a:pt x="24507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80628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924BC6E-C862-4573-8F3C-B7AE3A4FB7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33679"/>
            <a:ext cx="6416040" cy="7374548"/>
          </a:xfrm>
          <a:custGeom>
            <a:avLst/>
            <a:gdLst>
              <a:gd name="connsiteX0" fmla="*/ 2671809 w 6416040"/>
              <a:gd name="connsiteY0" fmla="*/ 1381799 h 7374548"/>
              <a:gd name="connsiteX1" fmla="*/ 1807566 w 6416040"/>
              <a:gd name="connsiteY1" fmla="*/ 1540284 h 7374548"/>
              <a:gd name="connsiteX2" fmla="*/ 1168669 w 6416040"/>
              <a:gd name="connsiteY2" fmla="*/ 1995932 h 7374548"/>
              <a:gd name="connsiteX3" fmla="*/ 769978 w 6416040"/>
              <a:gd name="connsiteY3" fmla="*/ 2721500 h 7374548"/>
              <a:gd name="connsiteX4" fmla="*/ 631304 w 6416040"/>
              <a:gd name="connsiteY4" fmla="*/ 3684798 h 7374548"/>
              <a:gd name="connsiteX5" fmla="*/ 769978 w 6416040"/>
              <a:gd name="connsiteY5" fmla="*/ 4653048 h 7374548"/>
              <a:gd name="connsiteX6" fmla="*/ 1168669 w 6416040"/>
              <a:gd name="connsiteY6" fmla="*/ 5378617 h 7374548"/>
              <a:gd name="connsiteX7" fmla="*/ 1807566 w 6416040"/>
              <a:gd name="connsiteY7" fmla="*/ 5831786 h 7374548"/>
              <a:gd name="connsiteX8" fmla="*/ 2671809 w 6416040"/>
              <a:gd name="connsiteY8" fmla="*/ 5987797 h 7374548"/>
              <a:gd name="connsiteX9" fmla="*/ 3528624 w 6416040"/>
              <a:gd name="connsiteY9" fmla="*/ 5831786 h 7374548"/>
              <a:gd name="connsiteX10" fmla="*/ 4165045 w 6416040"/>
              <a:gd name="connsiteY10" fmla="*/ 5378617 h 7374548"/>
              <a:gd name="connsiteX11" fmla="*/ 4563736 w 6416040"/>
              <a:gd name="connsiteY11" fmla="*/ 4653048 h 7374548"/>
              <a:gd name="connsiteX12" fmla="*/ 4702412 w 6416040"/>
              <a:gd name="connsiteY12" fmla="*/ 3684798 h 7374548"/>
              <a:gd name="connsiteX13" fmla="*/ 4563736 w 6416040"/>
              <a:gd name="connsiteY13" fmla="*/ 2721500 h 7374548"/>
              <a:gd name="connsiteX14" fmla="*/ 4165045 w 6416040"/>
              <a:gd name="connsiteY14" fmla="*/ 1995932 h 7374548"/>
              <a:gd name="connsiteX15" fmla="*/ 3528624 w 6416040"/>
              <a:gd name="connsiteY15" fmla="*/ 1540284 h 7374548"/>
              <a:gd name="connsiteX16" fmla="*/ 2671809 w 6416040"/>
              <a:gd name="connsiteY16" fmla="*/ 1381799 h 7374548"/>
              <a:gd name="connsiteX17" fmla="*/ 2671809 w 6416040"/>
              <a:gd name="connsiteY17" fmla="*/ 0 h 7374548"/>
              <a:gd name="connsiteX18" fmla="*/ 4204666 w 6416040"/>
              <a:gd name="connsiteY18" fmla="*/ 284778 h 7374548"/>
              <a:gd name="connsiteX19" fmla="*/ 5385883 w 6416040"/>
              <a:gd name="connsiteY19" fmla="*/ 1064826 h 7374548"/>
              <a:gd name="connsiteX20" fmla="*/ 6146120 w 6416040"/>
              <a:gd name="connsiteY20" fmla="*/ 2233661 h 7374548"/>
              <a:gd name="connsiteX21" fmla="*/ 6416040 w 6416040"/>
              <a:gd name="connsiteY21" fmla="*/ 3684798 h 7374548"/>
              <a:gd name="connsiteX22" fmla="*/ 6146120 w 6416040"/>
              <a:gd name="connsiteY22" fmla="*/ 5140887 h 7374548"/>
              <a:gd name="connsiteX23" fmla="*/ 5385883 w 6416040"/>
              <a:gd name="connsiteY23" fmla="*/ 6312198 h 7374548"/>
              <a:gd name="connsiteX24" fmla="*/ 4204666 w 6416040"/>
              <a:gd name="connsiteY24" fmla="*/ 7092245 h 7374548"/>
              <a:gd name="connsiteX25" fmla="*/ 2671809 w 6416040"/>
              <a:gd name="connsiteY25" fmla="*/ 7374548 h 7374548"/>
              <a:gd name="connsiteX26" fmla="*/ 1136478 w 6416040"/>
              <a:gd name="connsiteY26" fmla="*/ 7092245 h 7374548"/>
              <a:gd name="connsiteX27" fmla="*/ 209242 w 6416040"/>
              <a:gd name="connsiteY27" fmla="*/ 6547606 h 7374548"/>
              <a:gd name="connsiteX28" fmla="*/ 0 w 6416040"/>
              <a:gd name="connsiteY28" fmla="*/ 6357374 h 7374548"/>
              <a:gd name="connsiteX29" fmla="*/ 0 w 6416040"/>
              <a:gd name="connsiteY29" fmla="*/ 1014906 h 7374548"/>
              <a:gd name="connsiteX30" fmla="*/ 209242 w 6416040"/>
              <a:gd name="connsiteY30" fmla="*/ 825550 h 7374548"/>
              <a:gd name="connsiteX31" fmla="*/ 1136478 w 6416040"/>
              <a:gd name="connsiteY31" fmla="*/ 282302 h 7374548"/>
              <a:gd name="connsiteX32" fmla="*/ 2671809 w 6416040"/>
              <a:gd name="connsiteY32" fmla="*/ 0 h 737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416040" h="7374548">
                <a:moveTo>
                  <a:pt x="2671809" y="1381799"/>
                </a:moveTo>
                <a:cubicBezTo>
                  <a:pt x="2348235" y="1381799"/>
                  <a:pt x="2060153" y="1434628"/>
                  <a:pt x="1807566" y="1540284"/>
                </a:cubicBezTo>
                <a:cubicBezTo>
                  <a:pt x="1554979" y="1645942"/>
                  <a:pt x="1342013" y="1797825"/>
                  <a:pt x="1168669" y="1995932"/>
                </a:cubicBezTo>
                <a:cubicBezTo>
                  <a:pt x="995326" y="2194038"/>
                  <a:pt x="862428" y="2435896"/>
                  <a:pt x="769978" y="2721500"/>
                </a:cubicBezTo>
                <a:cubicBezTo>
                  <a:pt x="677529" y="3007106"/>
                  <a:pt x="631304" y="3328204"/>
                  <a:pt x="631304" y="3684798"/>
                </a:cubicBezTo>
                <a:cubicBezTo>
                  <a:pt x="631304" y="4044692"/>
                  <a:pt x="677529" y="4367442"/>
                  <a:pt x="769978" y="4653048"/>
                </a:cubicBezTo>
                <a:cubicBezTo>
                  <a:pt x="862428" y="4938653"/>
                  <a:pt x="995326" y="5180508"/>
                  <a:pt x="1168669" y="5378617"/>
                </a:cubicBezTo>
                <a:cubicBezTo>
                  <a:pt x="1342013" y="5576723"/>
                  <a:pt x="1554979" y="5727782"/>
                  <a:pt x="1807566" y="5831786"/>
                </a:cubicBezTo>
                <a:cubicBezTo>
                  <a:pt x="2060153" y="5935793"/>
                  <a:pt x="2348235" y="5987797"/>
                  <a:pt x="2671809" y="5987797"/>
                </a:cubicBezTo>
                <a:cubicBezTo>
                  <a:pt x="2992084" y="5987797"/>
                  <a:pt x="3277689" y="5935793"/>
                  <a:pt x="3528624" y="5831786"/>
                </a:cubicBezTo>
                <a:cubicBezTo>
                  <a:pt x="3779560" y="5727782"/>
                  <a:pt x="3991701" y="5576723"/>
                  <a:pt x="4165045" y="5378617"/>
                </a:cubicBezTo>
                <a:cubicBezTo>
                  <a:pt x="4338389" y="5180508"/>
                  <a:pt x="4471286" y="4938653"/>
                  <a:pt x="4563736" y="4653048"/>
                </a:cubicBezTo>
                <a:cubicBezTo>
                  <a:pt x="4656186" y="4367442"/>
                  <a:pt x="4702412" y="4044692"/>
                  <a:pt x="4702412" y="3684798"/>
                </a:cubicBezTo>
                <a:cubicBezTo>
                  <a:pt x="4702412" y="3328204"/>
                  <a:pt x="4656186" y="3007106"/>
                  <a:pt x="4563736" y="2721500"/>
                </a:cubicBezTo>
                <a:cubicBezTo>
                  <a:pt x="4471286" y="2435896"/>
                  <a:pt x="4338389" y="2194038"/>
                  <a:pt x="4165045" y="1995932"/>
                </a:cubicBezTo>
                <a:cubicBezTo>
                  <a:pt x="3991701" y="1797825"/>
                  <a:pt x="3779560" y="1645942"/>
                  <a:pt x="3528624" y="1540284"/>
                </a:cubicBezTo>
                <a:cubicBezTo>
                  <a:pt x="3277689" y="1434628"/>
                  <a:pt x="2992084" y="1381799"/>
                  <a:pt x="2671809" y="1381799"/>
                </a:cubicBezTo>
                <a:close/>
                <a:moveTo>
                  <a:pt x="2671809" y="0"/>
                </a:moveTo>
                <a:cubicBezTo>
                  <a:pt x="3233113" y="0"/>
                  <a:pt x="3744066" y="94925"/>
                  <a:pt x="4204666" y="284778"/>
                </a:cubicBezTo>
                <a:cubicBezTo>
                  <a:pt x="4665266" y="474633"/>
                  <a:pt x="5059004" y="734648"/>
                  <a:pt x="5385883" y="1064826"/>
                </a:cubicBezTo>
                <a:cubicBezTo>
                  <a:pt x="5712760" y="1395005"/>
                  <a:pt x="5966172" y="1784618"/>
                  <a:pt x="6146120" y="2233661"/>
                </a:cubicBezTo>
                <a:cubicBezTo>
                  <a:pt x="6326068" y="2682703"/>
                  <a:pt x="6416040" y="3166417"/>
                  <a:pt x="6416040" y="3684798"/>
                </a:cubicBezTo>
                <a:cubicBezTo>
                  <a:pt x="6416040" y="4206481"/>
                  <a:pt x="6326068" y="4691843"/>
                  <a:pt x="6146120" y="5140887"/>
                </a:cubicBezTo>
                <a:cubicBezTo>
                  <a:pt x="5966172" y="5589931"/>
                  <a:pt x="5712760" y="5980368"/>
                  <a:pt x="5385883" y="6312198"/>
                </a:cubicBezTo>
                <a:cubicBezTo>
                  <a:pt x="5059004" y="6644028"/>
                  <a:pt x="4665266" y="6904043"/>
                  <a:pt x="4204666" y="7092245"/>
                </a:cubicBezTo>
                <a:cubicBezTo>
                  <a:pt x="3744066" y="7280448"/>
                  <a:pt x="3233113" y="7374548"/>
                  <a:pt x="2671809" y="7374548"/>
                </a:cubicBezTo>
                <a:cubicBezTo>
                  <a:pt x="2110506" y="7374548"/>
                  <a:pt x="1598728" y="7280448"/>
                  <a:pt x="1136478" y="7092245"/>
                </a:cubicBezTo>
                <a:cubicBezTo>
                  <a:pt x="789789" y="6951094"/>
                  <a:pt x="480710" y="6769547"/>
                  <a:pt x="209242" y="6547606"/>
                </a:cubicBezTo>
                <a:lnTo>
                  <a:pt x="0" y="6357374"/>
                </a:lnTo>
                <a:lnTo>
                  <a:pt x="0" y="1014906"/>
                </a:lnTo>
                <a:lnTo>
                  <a:pt x="209242" y="825550"/>
                </a:lnTo>
                <a:cubicBezTo>
                  <a:pt x="480710" y="604536"/>
                  <a:pt x="789789" y="423453"/>
                  <a:pt x="1136478" y="282302"/>
                </a:cubicBezTo>
                <a:cubicBezTo>
                  <a:pt x="1598728" y="94100"/>
                  <a:pt x="2110506" y="0"/>
                  <a:pt x="26718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89278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019AAC6-7F3E-4530-94B3-C460ACF6BE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08663"/>
            <a:ext cx="5081288" cy="7301418"/>
          </a:xfrm>
          <a:custGeom>
            <a:avLst/>
            <a:gdLst>
              <a:gd name="connsiteX0" fmla="*/ 0 w 5081288"/>
              <a:gd name="connsiteY0" fmla="*/ 0 h 7301418"/>
              <a:gd name="connsiteX1" fmla="*/ 5081288 w 5081288"/>
              <a:gd name="connsiteY1" fmla="*/ 0 h 7301418"/>
              <a:gd name="connsiteX2" fmla="*/ 5081288 w 5081288"/>
              <a:gd name="connsiteY2" fmla="*/ 1343020 h 7301418"/>
              <a:gd name="connsiteX3" fmla="*/ 3026668 w 5081288"/>
              <a:gd name="connsiteY3" fmla="*/ 1343020 h 7301418"/>
              <a:gd name="connsiteX4" fmla="*/ 3026668 w 5081288"/>
              <a:gd name="connsiteY4" fmla="*/ 7301418 h 7301418"/>
              <a:gd name="connsiteX5" fmla="*/ 1332859 w 5081288"/>
              <a:gd name="connsiteY5" fmla="*/ 7301418 h 7301418"/>
              <a:gd name="connsiteX6" fmla="*/ 1332859 w 5081288"/>
              <a:gd name="connsiteY6" fmla="*/ 1343020 h 7301418"/>
              <a:gd name="connsiteX7" fmla="*/ 0 w 5081288"/>
              <a:gd name="connsiteY7" fmla="*/ 1343020 h 730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1288" h="7301418">
                <a:moveTo>
                  <a:pt x="0" y="0"/>
                </a:moveTo>
                <a:lnTo>
                  <a:pt x="5081288" y="0"/>
                </a:lnTo>
                <a:lnTo>
                  <a:pt x="5081288" y="1343020"/>
                </a:lnTo>
                <a:lnTo>
                  <a:pt x="3026668" y="1343020"/>
                </a:lnTo>
                <a:lnTo>
                  <a:pt x="3026668" y="7301418"/>
                </a:lnTo>
                <a:lnTo>
                  <a:pt x="1332859" y="7301418"/>
                </a:lnTo>
                <a:lnTo>
                  <a:pt x="1332859" y="1343020"/>
                </a:lnTo>
                <a:lnTo>
                  <a:pt x="0" y="1343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5029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E62169-36FA-41E8-AC79-5256E7A8C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6875" y="1584325"/>
            <a:ext cx="2336800" cy="4135438"/>
          </a:xfrm>
        </p:spPr>
        <p:txBody>
          <a:bodyPr/>
          <a:lstStyle/>
          <a:p>
            <a:endParaRPr lang="en-ID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A1D97E1A-0E36-414D-B04F-2E86EE3A72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39835" y="3052445"/>
            <a:ext cx="2336800" cy="380555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768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ABCFF51-9984-42CA-A8F3-47F095C0F3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38700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BFE5E00A-E918-4C21-8325-4DAF7723F8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66850" y="1692275"/>
            <a:ext cx="4478338" cy="252571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4682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1BF8821-CB4F-44EE-9852-8C2A047BAE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5995" y="1349375"/>
            <a:ext cx="3084513" cy="413861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730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507C8E-8C91-481C-BC69-BDA06AB88C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8838" y="1568450"/>
            <a:ext cx="4564062" cy="528955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5602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24B6CA9F-5216-4B6E-96AA-7864D4145A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9706709" cy="6428935"/>
          </a:xfrm>
          <a:custGeom>
            <a:avLst/>
            <a:gdLst>
              <a:gd name="connsiteX0" fmla="*/ 3905883 w 9706709"/>
              <a:gd name="connsiteY0" fmla="*/ 0 h 6428935"/>
              <a:gd name="connsiteX1" fmla="*/ 9706709 w 9706709"/>
              <a:gd name="connsiteY1" fmla="*/ 0 h 6428935"/>
              <a:gd name="connsiteX2" fmla="*/ 0 w 9706709"/>
              <a:gd name="connsiteY2" fmla="*/ 6428935 h 6428935"/>
              <a:gd name="connsiteX3" fmla="*/ 0 w 9706709"/>
              <a:gd name="connsiteY3" fmla="*/ 2586939 h 642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09" h="6428935">
                <a:moveTo>
                  <a:pt x="3905883" y="0"/>
                </a:moveTo>
                <a:lnTo>
                  <a:pt x="9706709" y="0"/>
                </a:lnTo>
                <a:lnTo>
                  <a:pt x="0" y="6428935"/>
                </a:lnTo>
                <a:lnTo>
                  <a:pt x="0" y="2586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1718A3D-D473-402D-932F-D0D65FDF8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6488" y="1539875"/>
            <a:ext cx="5003800" cy="317817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055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F5F02-B4B1-4772-8547-94F5BB4CFCC3}" type="datetimeFigureOut">
              <a:rPr lang="id-ID" smtClean="0"/>
              <a:t>14/01/2018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DD47D-6F7A-4A8D-A7F0-E7060AAA19C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182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6" r:id="rId16"/>
    <p:sldLayoutId id="2147483664" r:id="rId17"/>
    <p:sldLayoutId id="2147483665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6" r:id="rId27"/>
    <p:sldLayoutId id="2147483675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bjbjVEaAGc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peedit.co.i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channel/UCoXNTg5FBIB2yDVCleKJ80w/videos" TargetMode="External"/><Relationship Id="rId5" Type="http://schemas.openxmlformats.org/officeDocument/2006/relationships/hyperlink" Target="http://www.speedit.co.il/" TargetMode="External"/><Relationship Id="rId4" Type="http://schemas.openxmlformats.org/officeDocument/2006/relationships/hyperlink" Target="https://www.facebook.com/coacharad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500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5E0C9079-40C7-4AEC-AF5F-8DBF5F757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816" y="1527800"/>
            <a:ext cx="6267450" cy="3514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52C120-E091-4EA2-AC1D-FE680CE122DE}"/>
              </a:ext>
            </a:extLst>
          </p:cNvPr>
          <p:cNvSpPr txBox="1"/>
          <p:nvPr/>
        </p:nvSpPr>
        <p:spPr>
          <a:xfrm>
            <a:off x="4893816" y="4673193"/>
            <a:ext cx="419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https://youtu.be/tbjbjVEaAGc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9FC05-4804-4D6C-A48D-9ECC3BEA261D}"/>
              </a:ext>
            </a:extLst>
          </p:cNvPr>
          <p:cNvSpPr txBox="1"/>
          <p:nvPr/>
        </p:nvSpPr>
        <p:spPr>
          <a:xfrm>
            <a:off x="5202717" y="5042524"/>
            <a:ext cx="196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להפעלת הסרטון לחצו כאן</a:t>
            </a:r>
            <a:endParaRPr lang="en-US" sz="1400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665262D-3F1D-4EA5-8FD9-78A2CEFB44EA}"/>
              </a:ext>
            </a:extLst>
          </p:cNvPr>
          <p:cNvSpPr/>
          <p:nvPr/>
        </p:nvSpPr>
        <p:spPr>
          <a:xfrm rot="16200000">
            <a:off x="5022301" y="5054563"/>
            <a:ext cx="232876" cy="2088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6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03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82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00577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851561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72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652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6278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97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43601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0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946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654261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0286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98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E3EDBF-595E-4A4A-BC02-C32EE75CC5EB}"/>
              </a:ext>
            </a:extLst>
          </p:cNvPr>
          <p:cNvSpPr txBox="1"/>
          <p:nvPr/>
        </p:nvSpPr>
        <p:spPr>
          <a:xfrm>
            <a:off x="1069660" y="1804710"/>
            <a:ext cx="160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info@speedit.co.il</a:t>
            </a:r>
            <a:endParaRPr lang="id-ID" sz="1400" spc="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4" name="Shape 5034">
            <a:hlinkClick r:id="rId4"/>
            <a:extLst>
              <a:ext uri="{FF2B5EF4-FFF2-40B4-BE49-F238E27FC236}">
                <a16:creationId xmlns:a16="http://schemas.microsoft.com/office/drawing/2014/main" id="{96EAE0D2-158A-4DCF-A48E-66A4FD4CDCAB}"/>
              </a:ext>
            </a:extLst>
          </p:cNvPr>
          <p:cNvSpPr/>
          <p:nvPr/>
        </p:nvSpPr>
        <p:spPr>
          <a:xfrm>
            <a:off x="391141" y="3468905"/>
            <a:ext cx="366184" cy="6404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577" y="1381"/>
                </a:moveTo>
                <a:lnTo>
                  <a:pt x="119577" y="1381"/>
                </a:lnTo>
                <a:cubicBezTo>
                  <a:pt x="119577" y="8289"/>
                  <a:pt x="119577" y="20921"/>
                  <a:pt x="119577" y="20921"/>
                </a:cubicBezTo>
                <a:cubicBezTo>
                  <a:pt x="119577" y="20921"/>
                  <a:pt x="90000" y="19539"/>
                  <a:pt x="83661" y="25065"/>
                </a:cubicBezTo>
                <a:cubicBezTo>
                  <a:pt x="77746" y="27828"/>
                  <a:pt x="80704" y="36118"/>
                  <a:pt x="80704" y="41842"/>
                </a:cubicBezTo>
                <a:cubicBezTo>
                  <a:pt x="92957" y="41842"/>
                  <a:pt x="107746" y="41842"/>
                  <a:pt x="119577" y="41842"/>
                </a:cubicBezTo>
                <a:cubicBezTo>
                  <a:pt x="116619" y="50131"/>
                  <a:pt x="113661" y="54276"/>
                  <a:pt x="113661" y="61381"/>
                </a:cubicBezTo>
                <a:cubicBezTo>
                  <a:pt x="101830" y="61381"/>
                  <a:pt x="80704" y="61381"/>
                  <a:pt x="80704" y="61381"/>
                </a:cubicBezTo>
                <a:cubicBezTo>
                  <a:pt x="80704" y="119802"/>
                  <a:pt x="80704" y="119802"/>
                  <a:pt x="80704" y="119802"/>
                </a:cubicBezTo>
                <a:cubicBezTo>
                  <a:pt x="80704" y="119802"/>
                  <a:pt x="42253" y="119802"/>
                  <a:pt x="24084" y="119802"/>
                </a:cubicBezTo>
                <a:cubicBezTo>
                  <a:pt x="24084" y="101842"/>
                  <a:pt x="24084" y="80921"/>
                  <a:pt x="24084" y="61381"/>
                </a:cubicBezTo>
                <a:cubicBezTo>
                  <a:pt x="15211" y="61381"/>
                  <a:pt x="9295" y="61381"/>
                  <a:pt x="0" y="61381"/>
                </a:cubicBezTo>
                <a:cubicBezTo>
                  <a:pt x="0" y="54276"/>
                  <a:pt x="0" y="48750"/>
                  <a:pt x="0" y="41842"/>
                </a:cubicBezTo>
                <a:cubicBezTo>
                  <a:pt x="9295" y="41842"/>
                  <a:pt x="15211" y="41842"/>
                  <a:pt x="24084" y="41842"/>
                </a:cubicBezTo>
                <a:cubicBezTo>
                  <a:pt x="27042" y="29210"/>
                  <a:pt x="27042" y="15394"/>
                  <a:pt x="42253" y="8289"/>
                </a:cubicBezTo>
                <a:cubicBezTo>
                  <a:pt x="57042" y="0"/>
                  <a:pt x="71830" y="1381"/>
                  <a:pt x="119577" y="138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Shape 4910">
            <a:hlinkClick r:id="rId3"/>
            <a:extLst>
              <a:ext uri="{FF2B5EF4-FFF2-40B4-BE49-F238E27FC236}">
                <a16:creationId xmlns:a16="http://schemas.microsoft.com/office/drawing/2014/main" id="{97E7575D-F693-4CEC-8008-E1A139E4A854}"/>
              </a:ext>
            </a:extLst>
          </p:cNvPr>
          <p:cNvSpPr/>
          <p:nvPr/>
        </p:nvSpPr>
        <p:spPr>
          <a:xfrm>
            <a:off x="391140" y="1533688"/>
            <a:ext cx="580686" cy="64051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344" y="19001"/>
                </a:moveTo>
                <a:lnTo>
                  <a:pt x="118344" y="19001"/>
                </a:lnTo>
                <a:cubicBezTo>
                  <a:pt x="105310" y="30774"/>
                  <a:pt x="105310" y="30774"/>
                  <a:pt x="105310" y="30774"/>
                </a:cubicBezTo>
                <a:cubicBezTo>
                  <a:pt x="89172" y="14664"/>
                  <a:pt x="89172" y="14664"/>
                  <a:pt x="89172" y="14664"/>
                </a:cubicBezTo>
                <a:cubicBezTo>
                  <a:pt x="100965" y="1445"/>
                  <a:pt x="100965" y="1445"/>
                  <a:pt x="100965" y="1445"/>
                </a:cubicBezTo>
                <a:cubicBezTo>
                  <a:pt x="103862" y="0"/>
                  <a:pt x="106758" y="0"/>
                  <a:pt x="109655" y="1445"/>
                </a:cubicBezTo>
                <a:cubicBezTo>
                  <a:pt x="118344" y="10327"/>
                  <a:pt x="118344" y="10327"/>
                  <a:pt x="118344" y="10327"/>
                </a:cubicBezTo>
                <a:cubicBezTo>
                  <a:pt x="119793" y="13218"/>
                  <a:pt x="119793" y="16110"/>
                  <a:pt x="118344" y="19001"/>
                </a:cubicBezTo>
                <a:close/>
                <a:moveTo>
                  <a:pt x="30620" y="71669"/>
                </a:moveTo>
                <a:lnTo>
                  <a:pt x="30620" y="71669"/>
                </a:lnTo>
                <a:cubicBezTo>
                  <a:pt x="48206" y="87573"/>
                  <a:pt x="48206" y="87573"/>
                  <a:pt x="48206" y="87573"/>
                </a:cubicBezTo>
                <a:cubicBezTo>
                  <a:pt x="26275" y="93562"/>
                  <a:pt x="26275" y="93562"/>
                  <a:pt x="26275" y="93562"/>
                </a:cubicBezTo>
                <a:lnTo>
                  <a:pt x="30620" y="71669"/>
                </a:lnTo>
                <a:close/>
                <a:moveTo>
                  <a:pt x="100965" y="35111"/>
                </a:moveTo>
                <a:lnTo>
                  <a:pt x="100965" y="35111"/>
                </a:lnTo>
                <a:cubicBezTo>
                  <a:pt x="52551" y="84681"/>
                  <a:pt x="52551" y="84681"/>
                  <a:pt x="52551" y="84681"/>
                </a:cubicBezTo>
                <a:cubicBezTo>
                  <a:pt x="34965" y="67125"/>
                  <a:pt x="34965" y="67125"/>
                  <a:pt x="34965" y="67125"/>
                </a:cubicBezTo>
                <a:cubicBezTo>
                  <a:pt x="84827" y="19001"/>
                  <a:pt x="84827" y="19001"/>
                  <a:pt x="84827" y="19001"/>
                </a:cubicBezTo>
                <a:lnTo>
                  <a:pt x="100965" y="35111"/>
                </a:lnTo>
                <a:close/>
                <a:moveTo>
                  <a:pt x="11586" y="17555"/>
                </a:moveTo>
                <a:lnTo>
                  <a:pt x="11586" y="17555"/>
                </a:lnTo>
                <a:cubicBezTo>
                  <a:pt x="11586" y="108020"/>
                  <a:pt x="11586" y="108020"/>
                  <a:pt x="11586" y="108020"/>
                </a:cubicBezTo>
                <a:cubicBezTo>
                  <a:pt x="102413" y="108020"/>
                  <a:pt x="102413" y="108020"/>
                  <a:pt x="102413" y="108020"/>
                </a:cubicBezTo>
                <a:cubicBezTo>
                  <a:pt x="102413" y="42340"/>
                  <a:pt x="102413" y="42340"/>
                  <a:pt x="102413" y="42340"/>
                </a:cubicBezTo>
                <a:cubicBezTo>
                  <a:pt x="114000" y="30774"/>
                  <a:pt x="114000" y="30774"/>
                  <a:pt x="114000" y="30774"/>
                </a:cubicBezTo>
                <a:cubicBezTo>
                  <a:pt x="114000" y="114010"/>
                  <a:pt x="114000" y="114010"/>
                  <a:pt x="114000" y="114010"/>
                </a:cubicBezTo>
                <a:cubicBezTo>
                  <a:pt x="114000" y="116901"/>
                  <a:pt x="111103" y="119793"/>
                  <a:pt x="108206" y="119793"/>
                </a:cubicBezTo>
                <a:cubicBezTo>
                  <a:pt x="5793" y="119793"/>
                  <a:pt x="5793" y="119793"/>
                  <a:pt x="5793" y="119793"/>
                </a:cubicBezTo>
                <a:cubicBezTo>
                  <a:pt x="2896" y="119793"/>
                  <a:pt x="0" y="116901"/>
                  <a:pt x="0" y="114010"/>
                </a:cubicBezTo>
                <a:cubicBezTo>
                  <a:pt x="0" y="11772"/>
                  <a:pt x="0" y="11772"/>
                  <a:pt x="0" y="11772"/>
                </a:cubicBezTo>
                <a:cubicBezTo>
                  <a:pt x="0" y="8881"/>
                  <a:pt x="2896" y="5783"/>
                  <a:pt x="5793" y="5783"/>
                </a:cubicBezTo>
                <a:cubicBezTo>
                  <a:pt x="89172" y="5783"/>
                  <a:pt x="89172" y="5783"/>
                  <a:pt x="89172" y="5783"/>
                </a:cubicBezTo>
                <a:cubicBezTo>
                  <a:pt x="77586" y="17555"/>
                  <a:pt x="77586" y="17555"/>
                  <a:pt x="77586" y="17555"/>
                </a:cubicBezTo>
                <a:lnTo>
                  <a:pt x="11586" y="17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B283DF-F080-497C-9FC8-201853DF50A1}"/>
              </a:ext>
            </a:extLst>
          </p:cNvPr>
          <p:cNvSpPr txBox="1"/>
          <p:nvPr/>
        </p:nvSpPr>
        <p:spPr>
          <a:xfrm>
            <a:off x="1134235" y="3558606"/>
            <a:ext cx="20874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spc="600" dirty="0">
                <a:solidFill>
                  <a:schemeClr val="bg1"/>
                </a:solidFill>
                <a:latin typeface="Lato Light" panose="020F0302020204030203" pitchFamily="34" charset="0"/>
              </a:rPr>
              <a:t>בדף הפייסבוק</a:t>
            </a:r>
            <a:endParaRPr lang="id-ID" sz="1400" spc="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C4E35B-B081-488B-8424-F96DF4EC59E0}"/>
              </a:ext>
            </a:extLst>
          </p:cNvPr>
          <p:cNvSpPr txBox="1"/>
          <p:nvPr/>
        </p:nvSpPr>
        <p:spPr>
          <a:xfrm>
            <a:off x="1143342" y="4519492"/>
            <a:ext cx="30027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200" spc="300" dirty="0">
                <a:solidFill>
                  <a:schemeClr val="bg1"/>
                </a:solidFill>
                <a:latin typeface="Lato Light" panose="020F0302020204030203" pitchFamily="34" charset="0"/>
              </a:rPr>
              <a:t>מוזמנים להציץ בסרטונים שלנו</a:t>
            </a:r>
            <a:endParaRPr lang="id-ID" sz="1200" spc="3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8" name="Shape 5124">
            <a:extLst>
              <a:ext uri="{FF2B5EF4-FFF2-40B4-BE49-F238E27FC236}">
                <a16:creationId xmlns:a16="http://schemas.microsoft.com/office/drawing/2014/main" id="{16B718E7-5307-402A-9BE3-00DAF19DF7CE}"/>
              </a:ext>
            </a:extLst>
          </p:cNvPr>
          <p:cNvSpPr/>
          <p:nvPr/>
        </p:nvSpPr>
        <p:spPr>
          <a:xfrm>
            <a:off x="414674" y="2549027"/>
            <a:ext cx="366184" cy="63183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0918" y="0"/>
                </a:moveTo>
                <a:lnTo>
                  <a:pt x="100918" y="0"/>
                </a:lnTo>
                <a:cubicBezTo>
                  <a:pt x="18657" y="0"/>
                  <a:pt x="18657" y="0"/>
                  <a:pt x="18657" y="0"/>
                </a:cubicBezTo>
                <a:cubicBezTo>
                  <a:pt x="7208" y="0"/>
                  <a:pt x="0" y="4417"/>
                  <a:pt x="0" y="10797"/>
                </a:cubicBezTo>
                <a:cubicBezTo>
                  <a:pt x="0" y="106503"/>
                  <a:pt x="0" y="106503"/>
                  <a:pt x="0" y="106503"/>
                </a:cubicBezTo>
                <a:cubicBezTo>
                  <a:pt x="0" y="112883"/>
                  <a:pt x="7208" y="119754"/>
                  <a:pt x="18657" y="119754"/>
                </a:cubicBezTo>
                <a:cubicBezTo>
                  <a:pt x="100918" y="119754"/>
                  <a:pt x="100918" y="119754"/>
                  <a:pt x="100918" y="119754"/>
                </a:cubicBezTo>
                <a:cubicBezTo>
                  <a:pt x="112367" y="119754"/>
                  <a:pt x="119575" y="112883"/>
                  <a:pt x="119575" y="106503"/>
                </a:cubicBezTo>
                <a:cubicBezTo>
                  <a:pt x="119575" y="10797"/>
                  <a:pt x="119575" y="10797"/>
                  <a:pt x="119575" y="10797"/>
                </a:cubicBezTo>
                <a:cubicBezTo>
                  <a:pt x="119575" y="4417"/>
                  <a:pt x="112367" y="0"/>
                  <a:pt x="100918" y="0"/>
                </a:cubicBezTo>
                <a:close/>
                <a:moveTo>
                  <a:pt x="59787" y="112883"/>
                </a:moveTo>
                <a:lnTo>
                  <a:pt x="59787" y="112883"/>
                </a:lnTo>
                <a:cubicBezTo>
                  <a:pt x="52155" y="112883"/>
                  <a:pt x="44946" y="110674"/>
                  <a:pt x="44946" y="108711"/>
                </a:cubicBezTo>
                <a:cubicBezTo>
                  <a:pt x="44946" y="104294"/>
                  <a:pt x="52155" y="102085"/>
                  <a:pt x="59787" y="102085"/>
                </a:cubicBezTo>
                <a:cubicBezTo>
                  <a:pt x="67420" y="102085"/>
                  <a:pt x="74628" y="104294"/>
                  <a:pt x="74628" y="108711"/>
                </a:cubicBezTo>
                <a:cubicBezTo>
                  <a:pt x="74628" y="110674"/>
                  <a:pt x="67420" y="112883"/>
                  <a:pt x="59787" y="112883"/>
                </a:cubicBezTo>
                <a:close/>
                <a:moveTo>
                  <a:pt x="104734" y="95705"/>
                </a:moveTo>
                <a:lnTo>
                  <a:pt x="104734" y="95705"/>
                </a:lnTo>
                <a:cubicBezTo>
                  <a:pt x="14840" y="95705"/>
                  <a:pt x="14840" y="95705"/>
                  <a:pt x="14840" y="95705"/>
                </a:cubicBezTo>
                <a:cubicBezTo>
                  <a:pt x="14840" y="15214"/>
                  <a:pt x="14840" y="15214"/>
                  <a:pt x="14840" y="15214"/>
                </a:cubicBezTo>
                <a:cubicBezTo>
                  <a:pt x="104734" y="15214"/>
                  <a:pt x="104734" y="15214"/>
                  <a:pt x="104734" y="15214"/>
                </a:cubicBezTo>
                <a:lnTo>
                  <a:pt x="104734" y="957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40FA5-73FB-4E09-BA54-22435F8ACC84}"/>
              </a:ext>
            </a:extLst>
          </p:cNvPr>
          <p:cNvSpPr txBox="1"/>
          <p:nvPr/>
        </p:nvSpPr>
        <p:spPr>
          <a:xfrm>
            <a:off x="1053975" y="2730553"/>
            <a:ext cx="2084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spc="600" dirty="0">
                <a:solidFill>
                  <a:schemeClr val="bg1"/>
                </a:solidFill>
                <a:latin typeface="Lato Light" panose="020F0302020204030203" pitchFamily="34" charset="0"/>
              </a:rPr>
              <a:t>053-8334100</a:t>
            </a:r>
            <a:endParaRPr lang="id-ID" sz="1400" spc="600" dirty="0">
              <a:solidFill>
                <a:schemeClr val="bg1"/>
              </a:solidFill>
              <a:latin typeface="Lato Light" panose="020F0302020204030203" pitchFamily="34" charset="0"/>
            </a:endParaRPr>
          </a:p>
        </p:txBody>
      </p:sp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07423A84-2991-4E23-8065-194262CEAE19}"/>
              </a:ext>
            </a:extLst>
          </p:cNvPr>
          <p:cNvSpPr txBox="1"/>
          <p:nvPr/>
        </p:nvSpPr>
        <p:spPr>
          <a:xfrm>
            <a:off x="1143342" y="5312502"/>
            <a:ext cx="2031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www.speedit.co.il</a:t>
            </a:r>
            <a:endParaRPr lang="en-US" altLang="en-US" sz="16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9E4ABA-AE5B-4DE7-9C16-64711F1A97F1}"/>
              </a:ext>
            </a:extLst>
          </p:cNvPr>
          <p:cNvSpPr/>
          <p:nvPr/>
        </p:nvSpPr>
        <p:spPr>
          <a:xfrm>
            <a:off x="1069660" y="1533688"/>
            <a:ext cx="708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באימייל</a:t>
            </a:r>
            <a:endParaRPr lang="en-US" sz="1400" dirty="0"/>
          </a:p>
        </p:txBody>
      </p:sp>
      <p:sp>
        <p:nvSpPr>
          <p:cNvPr id="12" name="Shape 4788">
            <a:hlinkClick r:id="rId5"/>
            <a:extLst>
              <a:ext uri="{FF2B5EF4-FFF2-40B4-BE49-F238E27FC236}">
                <a16:creationId xmlns:a16="http://schemas.microsoft.com/office/drawing/2014/main" id="{575E924D-65B1-4B3E-B8B8-FF8C5259A63E}"/>
              </a:ext>
            </a:extLst>
          </p:cNvPr>
          <p:cNvSpPr/>
          <p:nvPr/>
        </p:nvSpPr>
        <p:spPr>
          <a:xfrm>
            <a:off x="319365" y="5243577"/>
            <a:ext cx="568745" cy="59596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071" y="98702"/>
                </a:moveTo>
                <a:lnTo>
                  <a:pt x="114071" y="98702"/>
                </a:lnTo>
                <a:cubicBezTo>
                  <a:pt x="85247" y="98702"/>
                  <a:pt x="85247" y="98702"/>
                  <a:pt x="85247" y="98702"/>
                </a:cubicBezTo>
                <a:cubicBezTo>
                  <a:pt x="77887" y="98702"/>
                  <a:pt x="77887" y="98702"/>
                  <a:pt x="77887" y="98702"/>
                </a:cubicBezTo>
                <a:cubicBezTo>
                  <a:pt x="77887" y="109923"/>
                  <a:pt x="77887" y="109923"/>
                  <a:pt x="77887" y="109923"/>
                </a:cubicBezTo>
                <a:cubicBezTo>
                  <a:pt x="85247" y="118167"/>
                  <a:pt x="85247" y="118167"/>
                  <a:pt x="85247" y="118167"/>
                </a:cubicBezTo>
                <a:cubicBezTo>
                  <a:pt x="85247" y="119770"/>
                  <a:pt x="85247" y="119770"/>
                  <a:pt x="85247" y="119770"/>
                </a:cubicBezTo>
                <a:cubicBezTo>
                  <a:pt x="34548" y="119770"/>
                  <a:pt x="34548" y="119770"/>
                  <a:pt x="34548" y="119770"/>
                </a:cubicBezTo>
                <a:cubicBezTo>
                  <a:pt x="34548" y="118167"/>
                  <a:pt x="34548" y="118167"/>
                  <a:pt x="34548" y="118167"/>
                </a:cubicBezTo>
                <a:cubicBezTo>
                  <a:pt x="43339" y="109923"/>
                  <a:pt x="43339" y="109923"/>
                  <a:pt x="43339" y="109923"/>
                </a:cubicBezTo>
                <a:cubicBezTo>
                  <a:pt x="43339" y="98702"/>
                  <a:pt x="43339" y="98702"/>
                  <a:pt x="43339" y="98702"/>
                </a:cubicBezTo>
                <a:cubicBezTo>
                  <a:pt x="34548" y="98702"/>
                  <a:pt x="34548" y="98702"/>
                  <a:pt x="34548" y="98702"/>
                </a:cubicBezTo>
                <a:cubicBezTo>
                  <a:pt x="5724" y="98702"/>
                  <a:pt x="5724" y="98702"/>
                  <a:pt x="5724" y="98702"/>
                </a:cubicBezTo>
                <a:cubicBezTo>
                  <a:pt x="2862" y="98702"/>
                  <a:pt x="0" y="95496"/>
                  <a:pt x="0" y="92290"/>
                </a:cubicBezTo>
                <a:cubicBezTo>
                  <a:pt x="0" y="6412"/>
                  <a:pt x="0" y="6412"/>
                  <a:pt x="0" y="6412"/>
                </a:cubicBezTo>
                <a:cubicBezTo>
                  <a:pt x="0" y="1603"/>
                  <a:pt x="2862" y="0"/>
                  <a:pt x="5724" y="0"/>
                </a:cubicBezTo>
                <a:cubicBezTo>
                  <a:pt x="114071" y="0"/>
                  <a:pt x="114071" y="0"/>
                  <a:pt x="114071" y="0"/>
                </a:cubicBezTo>
                <a:cubicBezTo>
                  <a:pt x="116933" y="0"/>
                  <a:pt x="119795" y="1603"/>
                  <a:pt x="119795" y="6412"/>
                </a:cubicBezTo>
                <a:cubicBezTo>
                  <a:pt x="119795" y="92290"/>
                  <a:pt x="119795" y="92290"/>
                  <a:pt x="119795" y="92290"/>
                </a:cubicBezTo>
                <a:cubicBezTo>
                  <a:pt x="119795" y="95496"/>
                  <a:pt x="116933" y="98702"/>
                  <a:pt x="114071" y="98702"/>
                </a:cubicBezTo>
                <a:close/>
                <a:moveTo>
                  <a:pt x="112640" y="8015"/>
                </a:moveTo>
                <a:lnTo>
                  <a:pt x="112640" y="8015"/>
                </a:lnTo>
                <a:cubicBezTo>
                  <a:pt x="8586" y="8015"/>
                  <a:pt x="8586" y="8015"/>
                  <a:pt x="8586" y="8015"/>
                </a:cubicBezTo>
                <a:cubicBezTo>
                  <a:pt x="8586" y="80839"/>
                  <a:pt x="8586" y="80839"/>
                  <a:pt x="8586" y="80839"/>
                </a:cubicBezTo>
                <a:cubicBezTo>
                  <a:pt x="112640" y="80839"/>
                  <a:pt x="112640" y="80839"/>
                  <a:pt x="112640" y="80839"/>
                </a:cubicBezTo>
                <a:lnTo>
                  <a:pt x="112640" y="8015"/>
                </a:lnTo>
                <a:close/>
                <a:moveTo>
                  <a:pt x="49063" y="38702"/>
                </a:moveTo>
                <a:lnTo>
                  <a:pt x="49063" y="38702"/>
                </a:lnTo>
                <a:cubicBezTo>
                  <a:pt x="50494" y="38702"/>
                  <a:pt x="51925" y="38702"/>
                  <a:pt x="51925" y="40305"/>
                </a:cubicBezTo>
                <a:cubicBezTo>
                  <a:pt x="56218" y="43740"/>
                  <a:pt x="56218" y="43740"/>
                  <a:pt x="56218" y="43740"/>
                </a:cubicBezTo>
                <a:cubicBezTo>
                  <a:pt x="67870" y="32290"/>
                  <a:pt x="67870" y="32290"/>
                  <a:pt x="67870" y="32290"/>
                </a:cubicBezTo>
                <a:cubicBezTo>
                  <a:pt x="69301" y="30687"/>
                  <a:pt x="70732" y="29083"/>
                  <a:pt x="72163" y="29083"/>
                </a:cubicBezTo>
                <a:cubicBezTo>
                  <a:pt x="75025" y="29083"/>
                  <a:pt x="77887" y="32290"/>
                  <a:pt x="77887" y="35496"/>
                </a:cubicBezTo>
                <a:cubicBezTo>
                  <a:pt x="77887" y="37099"/>
                  <a:pt x="76456" y="38702"/>
                  <a:pt x="75025" y="40305"/>
                </a:cubicBezTo>
                <a:cubicBezTo>
                  <a:pt x="60715" y="58167"/>
                  <a:pt x="60715" y="58167"/>
                  <a:pt x="60715" y="58167"/>
                </a:cubicBezTo>
                <a:cubicBezTo>
                  <a:pt x="59284" y="59770"/>
                  <a:pt x="57649" y="59770"/>
                  <a:pt x="56218" y="59770"/>
                </a:cubicBezTo>
                <a:cubicBezTo>
                  <a:pt x="54787" y="59770"/>
                  <a:pt x="53356" y="59770"/>
                  <a:pt x="51925" y="58167"/>
                </a:cubicBezTo>
                <a:cubicBezTo>
                  <a:pt x="44770" y="48549"/>
                  <a:pt x="44770" y="48549"/>
                  <a:pt x="44770" y="48549"/>
                </a:cubicBezTo>
                <a:cubicBezTo>
                  <a:pt x="43339" y="48549"/>
                  <a:pt x="43339" y="46946"/>
                  <a:pt x="43339" y="45343"/>
                </a:cubicBezTo>
                <a:cubicBezTo>
                  <a:pt x="43339" y="40305"/>
                  <a:pt x="44770" y="38702"/>
                  <a:pt x="49063" y="387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Shape 5030">
            <a:hlinkClick r:id="rId6"/>
            <a:extLst>
              <a:ext uri="{FF2B5EF4-FFF2-40B4-BE49-F238E27FC236}">
                <a16:creationId xmlns:a16="http://schemas.microsoft.com/office/drawing/2014/main" id="{2780C69F-CE1A-4916-A57B-E5F4DCA43DF1}"/>
              </a:ext>
            </a:extLst>
          </p:cNvPr>
          <p:cNvSpPr/>
          <p:nvPr/>
        </p:nvSpPr>
        <p:spPr>
          <a:xfrm>
            <a:off x="321778" y="4397420"/>
            <a:ext cx="580687" cy="52114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1630" y="0"/>
                </a:moveTo>
                <a:lnTo>
                  <a:pt x="101630" y="0"/>
                </a:lnTo>
                <a:cubicBezTo>
                  <a:pt x="62096" y="0"/>
                  <a:pt x="62096" y="0"/>
                  <a:pt x="62096" y="0"/>
                </a:cubicBezTo>
                <a:cubicBezTo>
                  <a:pt x="21164" y="0"/>
                  <a:pt x="21164" y="0"/>
                  <a:pt x="21164" y="0"/>
                </a:cubicBezTo>
                <a:cubicBezTo>
                  <a:pt x="11181" y="0"/>
                  <a:pt x="0" y="10218"/>
                  <a:pt x="0" y="24817"/>
                </a:cubicBezTo>
                <a:cubicBezTo>
                  <a:pt x="0" y="96934"/>
                  <a:pt x="0" y="96934"/>
                  <a:pt x="0" y="96934"/>
                </a:cubicBezTo>
                <a:cubicBezTo>
                  <a:pt x="0" y="111240"/>
                  <a:pt x="11181" y="119708"/>
                  <a:pt x="21164" y="119708"/>
                </a:cubicBezTo>
                <a:cubicBezTo>
                  <a:pt x="63494" y="119708"/>
                  <a:pt x="63494" y="119708"/>
                  <a:pt x="63494" y="119708"/>
                </a:cubicBezTo>
                <a:cubicBezTo>
                  <a:pt x="101630" y="119708"/>
                  <a:pt x="101630" y="119708"/>
                  <a:pt x="101630" y="119708"/>
                </a:cubicBezTo>
                <a:cubicBezTo>
                  <a:pt x="111414" y="119708"/>
                  <a:pt x="119800" y="111240"/>
                  <a:pt x="119800" y="96934"/>
                </a:cubicBezTo>
                <a:cubicBezTo>
                  <a:pt x="119800" y="24817"/>
                  <a:pt x="119800" y="24817"/>
                  <a:pt x="119800" y="24817"/>
                </a:cubicBezTo>
                <a:cubicBezTo>
                  <a:pt x="119800" y="10218"/>
                  <a:pt x="111414" y="0"/>
                  <a:pt x="101630" y="0"/>
                </a:cubicBezTo>
                <a:close/>
                <a:moveTo>
                  <a:pt x="52113" y="88759"/>
                </a:moveTo>
                <a:lnTo>
                  <a:pt x="52113" y="88759"/>
                </a:lnTo>
                <a:cubicBezTo>
                  <a:pt x="52113" y="32992"/>
                  <a:pt x="52113" y="32992"/>
                  <a:pt x="52113" y="32992"/>
                </a:cubicBezTo>
                <a:cubicBezTo>
                  <a:pt x="77670" y="59854"/>
                  <a:pt x="77670" y="59854"/>
                  <a:pt x="77670" y="59854"/>
                </a:cubicBezTo>
                <a:lnTo>
                  <a:pt x="52113" y="887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1000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5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14460</TotalTime>
  <Words>34</Words>
  <Application>Microsoft Office PowerPoint</Application>
  <PresentationFormat>Widescreen</PresentationFormat>
  <Paragraphs>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Lato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JANS</dc:creator>
  <cp:lastModifiedBy>admin</cp:lastModifiedBy>
  <cp:revision>274</cp:revision>
  <dcterms:created xsi:type="dcterms:W3CDTF">2017-09-25T05:39:52Z</dcterms:created>
  <dcterms:modified xsi:type="dcterms:W3CDTF">2018-01-14T20:16:07Z</dcterms:modified>
</cp:coreProperties>
</file>